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12"/>
  </p:notesMasterIdLst>
  <p:sldIdLst>
    <p:sldId id="256" r:id="rId2"/>
    <p:sldId id="257" r:id="rId3"/>
    <p:sldId id="258" r:id="rId4"/>
    <p:sldId id="260" r:id="rId5"/>
    <p:sldId id="259" r:id="rId6"/>
    <p:sldId id="261" r:id="rId7"/>
    <p:sldId id="262" r:id="rId8"/>
    <p:sldId id="263" r:id="rId9"/>
    <p:sldId id="264" r:id="rId10"/>
    <p:sldId id="265" r:id="rId11"/>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367"/>
    <p:restoredTop sz="94659"/>
  </p:normalViewPr>
  <p:slideViewPr>
    <p:cSldViewPr snapToGrid="0">
      <p:cViewPr varScale="1">
        <p:scale>
          <a:sx n="105" d="100"/>
          <a:sy n="105" d="100"/>
        </p:scale>
        <p:origin x="632"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959611C-3F57-FC49-B38B-39F2DA324F34}" type="datetimeFigureOut">
              <a:rPr kumimoji="1" lang="ja-JP" altLang="en-US" smtClean="0"/>
              <a:t>2026/6/29</a:t>
            </a:fld>
            <a:endParaRPr kumimoji="1" lang="ja-JP" altLang="en-US"/>
          </a:p>
        </p:txBody>
      </p:sp>
      <p:sp>
        <p:nvSpPr>
          <p:cNvPr id="4" name="スライド イメージ プレースホルダー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6AB9BEF-AB46-C84A-B9A2-3ADB1A508D1B}" type="slidenum">
              <a:rPr kumimoji="1" lang="ja-JP" altLang="en-US" smtClean="0"/>
              <a:t>‹#›</a:t>
            </a:fld>
            <a:endParaRPr kumimoji="1" lang="ja-JP" altLang="en-US"/>
          </a:p>
        </p:txBody>
      </p:sp>
    </p:spTree>
    <p:extLst>
      <p:ext uri="{BB962C8B-B14F-4D97-AF65-F5344CB8AC3E}">
        <p14:creationId xmlns:p14="http://schemas.microsoft.com/office/powerpoint/2010/main" val="3031929921"/>
      </p:ext>
    </p:extLst>
  </p:cSld>
  <p:clrMap bg1="lt1" tx1="dk1" bg2="lt2" tx2="dk2" accent1="accent1" accent2="accent2" accent3="accent3" accent4="accent4" accent5="accent5" accent6="accent6" hlink="hlink" folHlink="folHlink"/>
  <p:notesStyle>
    <a:lvl1pPr marL="0" algn="l" defTabSz="914400" rtl="0" eaLnBrk="1" latinLnBrk="0" hangingPunct="1">
      <a:defRPr kumimoji="1" sz="1200" kern="1200">
        <a:solidFill>
          <a:schemeClr val="tx1"/>
        </a:solidFill>
        <a:latin typeface="+mn-lt"/>
        <a:ea typeface="+mn-ea"/>
        <a:cs typeface="+mn-cs"/>
      </a:defRPr>
    </a:lvl1pPr>
    <a:lvl2pPr marL="457200" algn="l" defTabSz="914400" rtl="0" eaLnBrk="1" latinLnBrk="0" hangingPunct="1">
      <a:defRPr kumimoji="1" sz="1200" kern="1200">
        <a:solidFill>
          <a:schemeClr val="tx1"/>
        </a:solidFill>
        <a:latin typeface="+mn-lt"/>
        <a:ea typeface="+mn-ea"/>
        <a:cs typeface="+mn-cs"/>
      </a:defRPr>
    </a:lvl2pPr>
    <a:lvl3pPr marL="914400" algn="l" defTabSz="914400" rtl="0" eaLnBrk="1" latinLnBrk="0" hangingPunct="1">
      <a:defRPr kumimoji="1" sz="1200" kern="1200">
        <a:solidFill>
          <a:schemeClr val="tx1"/>
        </a:solidFill>
        <a:latin typeface="+mn-lt"/>
        <a:ea typeface="+mn-ea"/>
        <a:cs typeface="+mn-cs"/>
      </a:defRPr>
    </a:lvl3pPr>
    <a:lvl4pPr marL="1371600" algn="l" defTabSz="914400" rtl="0" eaLnBrk="1" latinLnBrk="0" hangingPunct="1">
      <a:defRPr kumimoji="1" sz="1200" kern="1200">
        <a:solidFill>
          <a:schemeClr val="tx1"/>
        </a:solidFill>
        <a:latin typeface="+mn-lt"/>
        <a:ea typeface="+mn-ea"/>
        <a:cs typeface="+mn-cs"/>
      </a:defRPr>
    </a:lvl4pPr>
    <a:lvl5pPr marL="1828800" algn="l" defTabSz="914400" rtl="0" eaLnBrk="1" latinLnBrk="0" hangingPunct="1">
      <a:defRPr kumimoji="1" sz="1200" kern="1200">
        <a:solidFill>
          <a:schemeClr val="tx1"/>
        </a:solidFill>
        <a:latin typeface="+mn-lt"/>
        <a:ea typeface="+mn-ea"/>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A898544-08F8-82BF-CF5A-8CFC7734C2D5}"/>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160CB505-6AB9-7F3B-ADAD-AE5BF0B6B9C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461D3E45-0AC2-69AA-DC70-879163739413}"/>
              </a:ext>
            </a:extLst>
          </p:cNvPr>
          <p:cNvSpPr>
            <a:spLocks noGrp="1"/>
          </p:cNvSpPr>
          <p:nvPr>
            <p:ph type="dt" sz="half" idx="10"/>
          </p:nvPr>
        </p:nvSpPr>
        <p:spPr/>
        <p:txBody>
          <a:bodyPr/>
          <a:lstStyle/>
          <a:p>
            <a:fld id="{736B16E8-94D7-DB4C-8FAC-717DD22BE706}" type="datetime1">
              <a:rPr kumimoji="1" lang="ja-JP" altLang="en-US" smtClean="0"/>
              <a:t>2026/6/29</a:t>
            </a:fld>
            <a:endParaRPr kumimoji="1" lang="ja-JP" altLang="en-US"/>
          </a:p>
        </p:txBody>
      </p:sp>
      <p:sp>
        <p:nvSpPr>
          <p:cNvPr id="5" name="フッター プレースホルダー 4">
            <a:extLst>
              <a:ext uri="{FF2B5EF4-FFF2-40B4-BE49-F238E27FC236}">
                <a16:creationId xmlns:a16="http://schemas.microsoft.com/office/drawing/2014/main" id="{300F9652-DEB2-8968-7713-8AF9346546ED}"/>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B0868461-CC27-CB54-E800-9A963F42AF25}"/>
              </a:ext>
            </a:extLst>
          </p:cNvPr>
          <p:cNvSpPr>
            <a:spLocks noGrp="1"/>
          </p:cNvSpPr>
          <p:nvPr>
            <p:ph type="sldNum" sz="quarter" idx="12"/>
          </p:nvPr>
        </p:nvSpPr>
        <p:spPr/>
        <p:txBody>
          <a:bodyPr/>
          <a:lstStyle/>
          <a:p>
            <a:fld id="{4816309D-B842-7F4B-87A1-D6D1CFBFDD62}" type="slidenum">
              <a:rPr kumimoji="1" lang="ja-JP" altLang="en-US" smtClean="0"/>
              <a:t>‹#›</a:t>
            </a:fld>
            <a:endParaRPr kumimoji="1" lang="ja-JP" altLang="en-US"/>
          </a:p>
        </p:txBody>
      </p:sp>
    </p:spTree>
    <p:extLst>
      <p:ext uri="{BB962C8B-B14F-4D97-AF65-F5344CB8AC3E}">
        <p14:creationId xmlns:p14="http://schemas.microsoft.com/office/powerpoint/2010/main" val="30236893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9640FC-828C-8677-8220-A685A71C79E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8406611E-D7B6-9D50-EA4F-7493F0773CC3}"/>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708C9371-D225-560E-0855-B01E616A26C3}"/>
              </a:ext>
            </a:extLst>
          </p:cNvPr>
          <p:cNvSpPr>
            <a:spLocks noGrp="1"/>
          </p:cNvSpPr>
          <p:nvPr>
            <p:ph type="dt" sz="half" idx="10"/>
          </p:nvPr>
        </p:nvSpPr>
        <p:spPr/>
        <p:txBody>
          <a:bodyPr/>
          <a:lstStyle/>
          <a:p>
            <a:fld id="{F7F199A6-2776-064E-BC3F-03DABA653F0E}" type="datetime1">
              <a:rPr kumimoji="1" lang="ja-JP" altLang="en-US" smtClean="0"/>
              <a:t>2026/6/29</a:t>
            </a:fld>
            <a:endParaRPr kumimoji="1" lang="ja-JP" altLang="en-US"/>
          </a:p>
        </p:txBody>
      </p:sp>
      <p:sp>
        <p:nvSpPr>
          <p:cNvPr id="5" name="フッター プレースホルダー 4">
            <a:extLst>
              <a:ext uri="{FF2B5EF4-FFF2-40B4-BE49-F238E27FC236}">
                <a16:creationId xmlns:a16="http://schemas.microsoft.com/office/drawing/2014/main" id="{2C05A38D-C648-598E-7ACC-8A91DC125FB5}"/>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EE7B874-DFB7-8769-7253-C2D03202D32F}"/>
              </a:ext>
            </a:extLst>
          </p:cNvPr>
          <p:cNvSpPr>
            <a:spLocks noGrp="1"/>
          </p:cNvSpPr>
          <p:nvPr>
            <p:ph type="sldNum" sz="quarter" idx="12"/>
          </p:nvPr>
        </p:nvSpPr>
        <p:spPr/>
        <p:txBody>
          <a:bodyPr/>
          <a:lstStyle/>
          <a:p>
            <a:fld id="{4816309D-B842-7F4B-87A1-D6D1CFBFDD62}" type="slidenum">
              <a:rPr kumimoji="1" lang="ja-JP" altLang="en-US" smtClean="0"/>
              <a:t>‹#›</a:t>
            </a:fld>
            <a:endParaRPr kumimoji="1" lang="ja-JP" altLang="en-US"/>
          </a:p>
        </p:txBody>
      </p:sp>
    </p:spTree>
    <p:extLst>
      <p:ext uri="{BB962C8B-B14F-4D97-AF65-F5344CB8AC3E}">
        <p14:creationId xmlns:p14="http://schemas.microsoft.com/office/powerpoint/2010/main" val="3955284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D3CEDF5C-6876-00B7-3AE0-AD698DDCA335}"/>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B862ECA3-D8F3-5C8E-BA22-66077DCD5C90}"/>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3A05CE2-21D2-2AA2-6E48-3811B8045A1D}"/>
              </a:ext>
            </a:extLst>
          </p:cNvPr>
          <p:cNvSpPr>
            <a:spLocks noGrp="1"/>
          </p:cNvSpPr>
          <p:nvPr>
            <p:ph type="dt" sz="half" idx="10"/>
          </p:nvPr>
        </p:nvSpPr>
        <p:spPr/>
        <p:txBody>
          <a:bodyPr/>
          <a:lstStyle/>
          <a:p>
            <a:fld id="{D4A3B31B-5586-C345-B660-66318503EC53}" type="datetime1">
              <a:rPr kumimoji="1" lang="ja-JP" altLang="en-US" smtClean="0"/>
              <a:t>2026/6/29</a:t>
            </a:fld>
            <a:endParaRPr kumimoji="1" lang="ja-JP" altLang="en-US"/>
          </a:p>
        </p:txBody>
      </p:sp>
      <p:sp>
        <p:nvSpPr>
          <p:cNvPr id="5" name="フッター プレースホルダー 4">
            <a:extLst>
              <a:ext uri="{FF2B5EF4-FFF2-40B4-BE49-F238E27FC236}">
                <a16:creationId xmlns:a16="http://schemas.microsoft.com/office/drawing/2014/main" id="{576CE1E3-67C4-D3C5-62D6-D436E316840F}"/>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A2DA4E8-3A7C-36DC-0C46-17FACB0B1151}"/>
              </a:ext>
            </a:extLst>
          </p:cNvPr>
          <p:cNvSpPr>
            <a:spLocks noGrp="1"/>
          </p:cNvSpPr>
          <p:nvPr>
            <p:ph type="sldNum" sz="quarter" idx="12"/>
          </p:nvPr>
        </p:nvSpPr>
        <p:spPr/>
        <p:txBody>
          <a:bodyPr/>
          <a:lstStyle/>
          <a:p>
            <a:fld id="{4816309D-B842-7F4B-87A1-D6D1CFBFDD62}" type="slidenum">
              <a:rPr kumimoji="1" lang="ja-JP" altLang="en-US" smtClean="0"/>
              <a:t>‹#›</a:t>
            </a:fld>
            <a:endParaRPr kumimoji="1" lang="ja-JP" altLang="en-US"/>
          </a:p>
        </p:txBody>
      </p:sp>
    </p:spTree>
    <p:extLst>
      <p:ext uri="{BB962C8B-B14F-4D97-AF65-F5344CB8AC3E}">
        <p14:creationId xmlns:p14="http://schemas.microsoft.com/office/powerpoint/2010/main" val="2268650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06AA90-FA44-C075-C473-B7DE7E4CDA7E}"/>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40119F0-3CBF-82EF-BA92-E51F7B383EE1}"/>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3B4074E-B0DE-2CD1-A6B3-1A41C7D6F4AB}"/>
              </a:ext>
            </a:extLst>
          </p:cNvPr>
          <p:cNvSpPr>
            <a:spLocks noGrp="1"/>
          </p:cNvSpPr>
          <p:nvPr>
            <p:ph type="dt" sz="half" idx="10"/>
          </p:nvPr>
        </p:nvSpPr>
        <p:spPr>
          <a:xfrm>
            <a:off x="9448800" y="401444"/>
            <a:ext cx="2743200" cy="365125"/>
          </a:xfrm>
        </p:spPr>
        <p:txBody>
          <a:bodyPr/>
          <a:lstStyle>
            <a:lvl1pPr algn="r">
              <a:defRPr/>
            </a:lvl1pPr>
          </a:lstStyle>
          <a:p>
            <a:fld id="{7A921693-FEF6-D845-BEFB-7ED365EB37DC}" type="datetime1">
              <a:rPr lang="ja-JP" altLang="en-US" smtClean="0"/>
              <a:pPr/>
              <a:t>2026/6/29</a:t>
            </a:fld>
            <a:endParaRPr lang="ja-JP" altLang="en-US"/>
          </a:p>
        </p:txBody>
      </p:sp>
      <p:sp>
        <p:nvSpPr>
          <p:cNvPr id="5" name="フッター プレースホルダー 4">
            <a:extLst>
              <a:ext uri="{FF2B5EF4-FFF2-40B4-BE49-F238E27FC236}">
                <a16:creationId xmlns:a16="http://schemas.microsoft.com/office/drawing/2014/main" id="{C432DB1C-D63B-3197-9B01-A71A26586416}"/>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174D00E-D908-73FD-B00E-D1905A2E793A}"/>
              </a:ext>
            </a:extLst>
          </p:cNvPr>
          <p:cNvSpPr>
            <a:spLocks noGrp="1"/>
          </p:cNvSpPr>
          <p:nvPr>
            <p:ph type="sldNum" sz="quarter" idx="12"/>
          </p:nvPr>
        </p:nvSpPr>
        <p:spPr>
          <a:xfrm>
            <a:off x="9448800" y="36319"/>
            <a:ext cx="2743200" cy="365125"/>
          </a:xfrm>
        </p:spPr>
        <p:txBody>
          <a:bodyPr/>
          <a:lstStyle/>
          <a:p>
            <a:fld id="{4816309D-B842-7F4B-87A1-D6D1CFBFDD62}" type="slidenum">
              <a:rPr kumimoji="1" lang="ja-JP" altLang="en-US" smtClean="0"/>
              <a:t>‹#›</a:t>
            </a:fld>
            <a:endParaRPr kumimoji="1" lang="ja-JP" altLang="en-US"/>
          </a:p>
        </p:txBody>
      </p:sp>
    </p:spTree>
    <p:extLst>
      <p:ext uri="{BB962C8B-B14F-4D97-AF65-F5344CB8AC3E}">
        <p14:creationId xmlns:p14="http://schemas.microsoft.com/office/powerpoint/2010/main" val="2089885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6FFD1C2-1742-8328-1629-AD4DB8871CE1}"/>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19A06806-988C-A0AC-A2B2-0C9832999E89}"/>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05140977-2D92-D834-EFD6-5E7D4BDC49E1}"/>
              </a:ext>
            </a:extLst>
          </p:cNvPr>
          <p:cNvSpPr>
            <a:spLocks noGrp="1"/>
          </p:cNvSpPr>
          <p:nvPr>
            <p:ph type="dt" sz="half" idx="10"/>
          </p:nvPr>
        </p:nvSpPr>
        <p:spPr/>
        <p:txBody>
          <a:bodyPr/>
          <a:lstStyle/>
          <a:p>
            <a:fld id="{9DF3CEAD-E56B-4849-BC9D-51DE455EE648}" type="datetime1">
              <a:rPr kumimoji="1" lang="ja-JP" altLang="en-US" smtClean="0"/>
              <a:t>2026/6/29</a:t>
            </a:fld>
            <a:endParaRPr kumimoji="1" lang="ja-JP" altLang="en-US"/>
          </a:p>
        </p:txBody>
      </p:sp>
      <p:sp>
        <p:nvSpPr>
          <p:cNvPr id="5" name="フッター プレースホルダー 4">
            <a:extLst>
              <a:ext uri="{FF2B5EF4-FFF2-40B4-BE49-F238E27FC236}">
                <a16:creationId xmlns:a16="http://schemas.microsoft.com/office/drawing/2014/main" id="{E3F3AFA0-7A2C-B993-B912-545B2E241460}"/>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D29063E8-B221-ED32-9F8D-E11CF7BDF81D}"/>
              </a:ext>
            </a:extLst>
          </p:cNvPr>
          <p:cNvSpPr>
            <a:spLocks noGrp="1"/>
          </p:cNvSpPr>
          <p:nvPr>
            <p:ph type="sldNum" sz="quarter" idx="12"/>
          </p:nvPr>
        </p:nvSpPr>
        <p:spPr/>
        <p:txBody>
          <a:bodyPr/>
          <a:lstStyle/>
          <a:p>
            <a:fld id="{4816309D-B842-7F4B-87A1-D6D1CFBFDD62}" type="slidenum">
              <a:rPr kumimoji="1" lang="ja-JP" altLang="en-US" smtClean="0"/>
              <a:t>‹#›</a:t>
            </a:fld>
            <a:endParaRPr kumimoji="1" lang="ja-JP" altLang="en-US"/>
          </a:p>
        </p:txBody>
      </p:sp>
    </p:spTree>
    <p:extLst>
      <p:ext uri="{BB962C8B-B14F-4D97-AF65-F5344CB8AC3E}">
        <p14:creationId xmlns:p14="http://schemas.microsoft.com/office/powerpoint/2010/main" val="40083637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CE45AD-4581-739E-D5E7-030205AFAC57}"/>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3C2ABE7E-3F6B-4785-01F4-EEEDE20381FA}"/>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06B55C11-1984-718D-D592-246A4D5F37CD}"/>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CC019044-5EAE-0A88-B3C1-BCC9C4C7E223}"/>
              </a:ext>
            </a:extLst>
          </p:cNvPr>
          <p:cNvSpPr>
            <a:spLocks noGrp="1"/>
          </p:cNvSpPr>
          <p:nvPr>
            <p:ph type="dt" sz="half" idx="10"/>
          </p:nvPr>
        </p:nvSpPr>
        <p:spPr/>
        <p:txBody>
          <a:bodyPr/>
          <a:lstStyle/>
          <a:p>
            <a:fld id="{5AE2F1E0-3E9C-FB4C-8C26-D3D4D1E6758D}" type="datetime1">
              <a:rPr kumimoji="1" lang="ja-JP" altLang="en-US" smtClean="0"/>
              <a:t>2026/6/29</a:t>
            </a:fld>
            <a:endParaRPr kumimoji="1" lang="ja-JP" altLang="en-US"/>
          </a:p>
        </p:txBody>
      </p:sp>
      <p:sp>
        <p:nvSpPr>
          <p:cNvPr id="6" name="フッター プレースホルダー 5">
            <a:extLst>
              <a:ext uri="{FF2B5EF4-FFF2-40B4-BE49-F238E27FC236}">
                <a16:creationId xmlns:a16="http://schemas.microsoft.com/office/drawing/2014/main" id="{CDCD11B2-1F10-46CD-2004-59364E06F530}"/>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752C860-E404-1AE1-D34D-11F2EFE11EC3}"/>
              </a:ext>
            </a:extLst>
          </p:cNvPr>
          <p:cNvSpPr>
            <a:spLocks noGrp="1"/>
          </p:cNvSpPr>
          <p:nvPr>
            <p:ph type="sldNum" sz="quarter" idx="12"/>
          </p:nvPr>
        </p:nvSpPr>
        <p:spPr/>
        <p:txBody>
          <a:bodyPr/>
          <a:lstStyle/>
          <a:p>
            <a:fld id="{4816309D-B842-7F4B-87A1-D6D1CFBFDD62}" type="slidenum">
              <a:rPr kumimoji="1" lang="ja-JP" altLang="en-US" smtClean="0"/>
              <a:t>‹#›</a:t>
            </a:fld>
            <a:endParaRPr kumimoji="1" lang="ja-JP" altLang="en-US"/>
          </a:p>
        </p:txBody>
      </p:sp>
    </p:spTree>
    <p:extLst>
      <p:ext uri="{BB962C8B-B14F-4D97-AF65-F5344CB8AC3E}">
        <p14:creationId xmlns:p14="http://schemas.microsoft.com/office/powerpoint/2010/main" val="3410035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6B36DD-6DB5-979A-4A61-EAAD841425F8}"/>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4A9D018B-F9B8-4D38-A44C-53588808D07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65223C1-97A4-8683-0607-223B69DDC371}"/>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461AB0CB-E2F2-E402-AF39-AD8DECDFE46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0FFCC256-C8BA-2631-D585-DDCEE45088A4}"/>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7A91E9A-3BDE-0777-2A05-58484A246FB7}"/>
              </a:ext>
            </a:extLst>
          </p:cNvPr>
          <p:cNvSpPr>
            <a:spLocks noGrp="1"/>
          </p:cNvSpPr>
          <p:nvPr>
            <p:ph type="dt" sz="half" idx="10"/>
          </p:nvPr>
        </p:nvSpPr>
        <p:spPr/>
        <p:txBody>
          <a:bodyPr/>
          <a:lstStyle/>
          <a:p>
            <a:fld id="{85E90906-3BF1-A443-B5A5-B5015347120F}" type="datetime1">
              <a:rPr kumimoji="1" lang="ja-JP" altLang="en-US" smtClean="0"/>
              <a:t>2026/6/29</a:t>
            </a:fld>
            <a:endParaRPr kumimoji="1" lang="ja-JP" altLang="en-US"/>
          </a:p>
        </p:txBody>
      </p:sp>
      <p:sp>
        <p:nvSpPr>
          <p:cNvPr id="8" name="フッター プレースホルダー 7">
            <a:extLst>
              <a:ext uri="{FF2B5EF4-FFF2-40B4-BE49-F238E27FC236}">
                <a16:creationId xmlns:a16="http://schemas.microsoft.com/office/drawing/2014/main" id="{B16BDE33-80E8-C8AD-C833-75559BD83258}"/>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0AA33FCD-63E8-0226-480C-551F4D95F294}"/>
              </a:ext>
            </a:extLst>
          </p:cNvPr>
          <p:cNvSpPr>
            <a:spLocks noGrp="1"/>
          </p:cNvSpPr>
          <p:nvPr>
            <p:ph type="sldNum" sz="quarter" idx="12"/>
          </p:nvPr>
        </p:nvSpPr>
        <p:spPr/>
        <p:txBody>
          <a:bodyPr/>
          <a:lstStyle/>
          <a:p>
            <a:fld id="{4816309D-B842-7F4B-87A1-D6D1CFBFDD62}" type="slidenum">
              <a:rPr kumimoji="1" lang="ja-JP" altLang="en-US" smtClean="0"/>
              <a:t>‹#›</a:t>
            </a:fld>
            <a:endParaRPr kumimoji="1" lang="ja-JP" altLang="en-US"/>
          </a:p>
        </p:txBody>
      </p:sp>
    </p:spTree>
    <p:extLst>
      <p:ext uri="{BB962C8B-B14F-4D97-AF65-F5344CB8AC3E}">
        <p14:creationId xmlns:p14="http://schemas.microsoft.com/office/powerpoint/2010/main" val="11481003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616C4AD-ED59-EF2C-CA9A-9E6E057CB90E}"/>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253BE0CD-69A7-21E5-19E0-015B59337A33}"/>
              </a:ext>
            </a:extLst>
          </p:cNvPr>
          <p:cNvSpPr>
            <a:spLocks noGrp="1"/>
          </p:cNvSpPr>
          <p:nvPr>
            <p:ph type="dt" sz="half" idx="10"/>
          </p:nvPr>
        </p:nvSpPr>
        <p:spPr/>
        <p:txBody>
          <a:bodyPr/>
          <a:lstStyle/>
          <a:p>
            <a:fld id="{3B378D48-35C5-2947-8071-819B4B70E61B}" type="datetime1">
              <a:rPr kumimoji="1" lang="ja-JP" altLang="en-US" smtClean="0"/>
              <a:t>2026/6/29</a:t>
            </a:fld>
            <a:endParaRPr kumimoji="1" lang="ja-JP" altLang="en-US"/>
          </a:p>
        </p:txBody>
      </p:sp>
      <p:sp>
        <p:nvSpPr>
          <p:cNvPr id="4" name="フッター プレースホルダー 3">
            <a:extLst>
              <a:ext uri="{FF2B5EF4-FFF2-40B4-BE49-F238E27FC236}">
                <a16:creationId xmlns:a16="http://schemas.microsoft.com/office/drawing/2014/main" id="{2334FA15-A406-E649-5B9D-8B6125BC7726}"/>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7CF917BA-16D8-68B9-4A9D-FEE1DD6BA5A1}"/>
              </a:ext>
            </a:extLst>
          </p:cNvPr>
          <p:cNvSpPr>
            <a:spLocks noGrp="1"/>
          </p:cNvSpPr>
          <p:nvPr>
            <p:ph type="sldNum" sz="quarter" idx="12"/>
          </p:nvPr>
        </p:nvSpPr>
        <p:spPr/>
        <p:txBody>
          <a:bodyPr/>
          <a:lstStyle/>
          <a:p>
            <a:fld id="{4816309D-B842-7F4B-87A1-D6D1CFBFDD62}" type="slidenum">
              <a:rPr kumimoji="1" lang="ja-JP" altLang="en-US" smtClean="0"/>
              <a:t>‹#›</a:t>
            </a:fld>
            <a:endParaRPr kumimoji="1" lang="ja-JP" altLang="en-US"/>
          </a:p>
        </p:txBody>
      </p:sp>
    </p:spTree>
    <p:extLst>
      <p:ext uri="{BB962C8B-B14F-4D97-AF65-F5344CB8AC3E}">
        <p14:creationId xmlns:p14="http://schemas.microsoft.com/office/powerpoint/2010/main" val="35598732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1CA10674-C11E-5680-BBE1-AA956ABB9737}"/>
              </a:ext>
            </a:extLst>
          </p:cNvPr>
          <p:cNvSpPr>
            <a:spLocks noGrp="1"/>
          </p:cNvSpPr>
          <p:nvPr>
            <p:ph type="dt" sz="half" idx="10"/>
          </p:nvPr>
        </p:nvSpPr>
        <p:spPr/>
        <p:txBody>
          <a:bodyPr/>
          <a:lstStyle/>
          <a:p>
            <a:fld id="{6EB43400-9754-A34C-BB52-DD02AE03D972}" type="datetime1">
              <a:rPr kumimoji="1" lang="ja-JP" altLang="en-US" smtClean="0"/>
              <a:t>2026/6/29</a:t>
            </a:fld>
            <a:endParaRPr kumimoji="1" lang="ja-JP" altLang="en-US"/>
          </a:p>
        </p:txBody>
      </p:sp>
      <p:sp>
        <p:nvSpPr>
          <p:cNvPr id="3" name="フッター プレースホルダー 2">
            <a:extLst>
              <a:ext uri="{FF2B5EF4-FFF2-40B4-BE49-F238E27FC236}">
                <a16:creationId xmlns:a16="http://schemas.microsoft.com/office/drawing/2014/main" id="{2EBFE53F-5D6F-C0D5-A66C-8443A6473925}"/>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3B143A36-CC9D-EF03-BBB0-36DD9744C394}"/>
              </a:ext>
            </a:extLst>
          </p:cNvPr>
          <p:cNvSpPr>
            <a:spLocks noGrp="1"/>
          </p:cNvSpPr>
          <p:nvPr>
            <p:ph type="sldNum" sz="quarter" idx="12"/>
          </p:nvPr>
        </p:nvSpPr>
        <p:spPr/>
        <p:txBody>
          <a:bodyPr/>
          <a:lstStyle/>
          <a:p>
            <a:fld id="{4816309D-B842-7F4B-87A1-D6D1CFBFDD62}" type="slidenum">
              <a:rPr kumimoji="1" lang="ja-JP" altLang="en-US" smtClean="0"/>
              <a:t>‹#›</a:t>
            </a:fld>
            <a:endParaRPr kumimoji="1" lang="ja-JP" altLang="en-US"/>
          </a:p>
        </p:txBody>
      </p:sp>
    </p:spTree>
    <p:extLst>
      <p:ext uri="{BB962C8B-B14F-4D97-AF65-F5344CB8AC3E}">
        <p14:creationId xmlns:p14="http://schemas.microsoft.com/office/powerpoint/2010/main" val="6541742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B8C8E8D-6256-3117-A21D-ED66D41A090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8924FC77-C839-1359-2DF3-84AF2C5645F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089205B1-CA1C-DE01-18FB-C5E74D7B5AD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191CC3C9-84DE-443B-6FA3-FC313CA1874A}"/>
              </a:ext>
            </a:extLst>
          </p:cNvPr>
          <p:cNvSpPr>
            <a:spLocks noGrp="1"/>
          </p:cNvSpPr>
          <p:nvPr>
            <p:ph type="dt" sz="half" idx="10"/>
          </p:nvPr>
        </p:nvSpPr>
        <p:spPr/>
        <p:txBody>
          <a:bodyPr/>
          <a:lstStyle/>
          <a:p>
            <a:fld id="{C58E0607-2012-4F41-83D0-315691C2783C}" type="datetime1">
              <a:rPr kumimoji="1" lang="ja-JP" altLang="en-US" smtClean="0"/>
              <a:t>2026/6/29</a:t>
            </a:fld>
            <a:endParaRPr kumimoji="1" lang="ja-JP" altLang="en-US"/>
          </a:p>
        </p:txBody>
      </p:sp>
      <p:sp>
        <p:nvSpPr>
          <p:cNvPr id="6" name="フッター プレースホルダー 5">
            <a:extLst>
              <a:ext uri="{FF2B5EF4-FFF2-40B4-BE49-F238E27FC236}">
                <a16:creationId xmlns:a16="http://schemas.microsoft.com/office/drawing/2014/main" id="{07488F56-2E8C-C9E6-6337-BDB75E681806}"/>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53C3C95C-13AA-A89B-7F83-5131A021B724}"/>
              </a:ext>
            </a:extLst>
          </p:cNvPr>
          <p:cNvSpPr>
            <a:spLocks noGrp="1"/>
          </p:cNvSpPr>
          <p:nvPr>
            <p:ph type="sldNum" sz="quarter" idx="12"/>
          </p:nvPr>
        </p:nvSpPr>
        <p:spPr/>
        <p:txBody>
          <a:bodyPr/>
          <a:lstStyle/>
          <a:p>
            <a:fld id="{4816309D-B842-7F4B-87A1-D6D1CFBFDD62}" type="slidenum">
              <a:rPr kumimoji="1" lang="ja-JP" altLang="en-US" smtClean="0"/>
              <a:t>‹#›</a:t>
            </a:fld>
            <a:endParaRPr kumimoji="1" lang="ja-JP" altLang="en-US"/>
          </a:p>
        </p:txBody>
      </p:sp>
    </p:spTree>
    <p:extLst>
      <p:ext uri="{BB962C8B-B14F-4D97-AF65-F5344CB8AC3E}">
        <p14:creationId xmlns:p14="http://schemas.microsoft.com/office/powerpoint/2010/main" val="20024679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73D78B-887B-8747-0955-72927B970516}"/>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A465E594-180B-1B05-4F28-B0130D5260B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00C49615-46F3-F52C-FBCE-B7DF5B64082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AFDB667B-C6C0-6DA3-5DF6-85EE8193E5EE}"/>
              </a:ext>
            </a:extLst>
          </p:cNvPr>
          <p:cNvSpPr>
            <a:spLocks noGrp="1"/>
          </p:cNvSpPr>
          <p:nvPr>
            <p:ph type="dt" sz="half" idx="10"/>
          </p:nvPr>
        </p:nvSpPr>
        <p:spPr/>
        <p:txBody>
          <a:bodyPr/>
          <a:lstStyle/>
          <a:p>
            <a:fld id="{D62DBAFC-45FC-0A48-937F-FC8424E795BB}" type="datetime1">
              <a:rPr kumimoji="1" lang="ja-JP" altLang="en-US" smtClean="0"/>
              <a:t>2026/6/29</a:t>
            </a:fld>
            <a:endParaRPr kumimoji="1" lang="ja-JP" altLang="en-US"/>
          </a:p>
        </p:txBody>
      </p:sp>
      <p:sp>
        <p:nvSpPr>
          <p:cNvPr id="6" name="フッター プレースホルダー 5">
            <a:extLst>
              <a:ext uri="{FF2B5EF4-FFF2-40B4-BE49-F238E27FC236}">
                <a16:creationId xmlns:a16="http://schemas.microsoft.com/office/drawing/2014/main" id="{01C2A497-2D2D-084B-EEB9-994E1F55420A}"/>
              </a:ext>
            </a:extLst>
          </p:cNvPr>
          <p:cNvSpPr>
            <a:spLocks noGrp="1"/>
          </p:cNvSpPr>
          <p:nvPr>
            <p:ph type="ftr" sz="quarter" idx="11"/>
          </p:nvPr>
        </p:nvSpPr>
        <p:spPr>
          <a:xfrm>
            <a:off x="4038600" y="6356350"/>
            <a:ext cx="4114800" cy="365125"/>
          </a:xfrm>
          <a:prstGeom prst="rect">
            <a:avLst/>
          </a:prstGeom>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D6B7A076-341C-121F-698F-3E0BEC6C5AE0}"/>
              </a:ext>
            </a:extLst>
          </p:cNvPr>
          <p:cNvSpPr>
            <a:spLocks noGrp="1"/>
          </p:cNvSpPr>
          <p:nvPr>
            <p:ph type="sldNum" sz="quarter" idx="12"/>
          </p:nvPr>
        </p:nvSpPr>
        <p:spPr/>
        <p:txBody>
          <a:bodyPr/>
          <a:lstStyle/>
          <a:p>
            <a:fld id="{4816309D-B842-7F4B-87A1-D6D1CFBFDD62}" type="slidenum">
              <a:rPr kumimoji="1" lang="ja-JP" altLang="en-US" smtClean="0"/>
              <a:t>‹#›</a:t>
            </a:fld>
            <a:endParaRPr kumimoji="1" lang="ja-JP" altLang="en-US"/>
          </a:p>
        </p:txBody>
      </p:sp>
    </p:spTree>
    <p:extLst>
      <p:ext uri="{BB962C8B-B14F-4D97-AF65-F5344CB8AC3E}">
        <p14:creationId xmlns:p14="http://schemas.microsoft.com/office/powerpoint/2010/main" val="10086515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C70CCDF8-15DD-3200-3BAA-6DB0743260EC}"/>
              </a:ext>
            </a:extLst>
          </p:cNvPr>
          <p:cNvSpPr>
            <a:spLocks noGrp="1"/>
          </p:cNvSpPr>
          <p:nvPr>
            <p:ph type="title"/>
          </p:nvPr>
        </p:nvSpPr>
        <p:spPr>
          <a:xfrm>
            <a:off x="0" y="0"/>
            <a:ext cx="12192000" cy="892098"/>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7E3BF4E9-EFBF-D78C-1774-46AAFD854048}"/>
              </a:ext>
            </a:extLst>
          </p:cNvPr>
          <p:cNvSpPr>
            <a:spLocks noGrp="1"/>
          </p:cNvSpPr>
          <p:nvPr>
            <p:ph type="body" idx="1"/>
          </p:nvPr>
        </p:nvSpPr>
        <p:spPr>
          <a:xfrm>
            <a:off x="100360" y="1059366"/>
            <a:ext cx="11965259" cy="5636786"/>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6D9A8597-75E5-9B42-5A3B-18E32BE002B4}"/>
              </a:ext>
            </a:extLst>
          </p:cNvPr>
          <p:cNvSpPr>
            <a:spLocks noGrp="1"/>
          </p:cNvSpPr>
          <p:nvPr>
            <p:ph type="dt" sz="half" idx="2"/>
          </p:nvPr>
        </p:nvSpPr>
        <p:spPr>
          <a:xfrm>
            <a:off x="9448800" y="161848"/>
            <a:ext cx="2743200" cy="365125"/>
          </a:xfrm>
          <a:prstGeom prst="rect">
            <a:avLst/>
          </a:prstGeom>
        </p:spPr>
        <p:txBody>
          <a:bodyPr vert="horz" lIns="91440" tIns="45720" rIns="91440" bIns="45720" rtlCol="0" anchor="ctr"/>
          <a:lstStyle>
            <a:lvl1pPr algn="l">
              <a:defRPr sz="1800">
                <a:solidFill>
                  <a:schemeClr val="tx1">
                    <a:tint val="82000"/>
                  </a:schemeClr>
                </a:solidFill>
              </a:defRPr>
            </a:lvl1pPr>
          </a:lstStyle>
          <a:p>
            <a:fld id="{B2DA550D-8644-EA47-8FAE-FE31502AFA04}" type="datetime1">
              <a:rPr lang="ja-JP" altLang="en-US" smtClean="0"/>
              <a:t>2026/6/29</a:t>
            </a:fld>
            <a:endParaRPr lang="ja-JP" altLang="en-US"/>
          </a:p>
        </p:txBody>
      </p:sp>
      <p:sp>
        <p:nvSpPr>
          <p:cNvPr id="6" name="スライド番号プレースホルダー 5">
            <a:extLst>
              <a:ext uri="{FF2B5EF4-FFF2-40B4-BE49-F238E27FC236}">
                <a16:creationId xmlns:a16="http://schemas.microsoft.com/office/drawing/2014/main" id="{E1B2E05D-BF9E-E3DD-B137-60CD847E1FAF}"/>
              </a:ext>
            </a:extLst>
          </p:cNvPr>
          <p:cNvSpPr>
            <a:spLocks noGrp="1"/>
          </p:cNvSpPr>
          <p:nvPr>
            <p:ph type="sldNum" sz="quarter" idx="4"/>
          </p:nvPr>
        </p:nvSpPr>
        <p:spPr>
          <a:xfrm>
            <a:off x="9448800" y="526973"/>
            <a:ext cx="2743200" cy="365125"/>
          </a:xfrm>
          <a:prstGeom prst="rect">
            <a:avLst/>
          </a:prstGeom>
        </p:spPr>
        <p:txBody>
          <a:bodyPr vert="horz" lIns="91440" tIns="45720" rIns="91440" bIns="45720" rtlCol="0" anchor="ctr"/>
          <a:lstStyle>
            <a:lvl1pPr algn="r">
              <a:defRPr sz="1800">
                <a:solidFill>
                  <a:schemeClr val="tx1">
                    <a:tint val="82000"/>
                  </a:schemeClr>
                </a:solidFill>
              </a:defRPr>
            </a:lvl1pPr>
          </a:lstStyle>
          <a:p>
            <a:fld id="{4816309D-B842-7F4B-87A1-D6D1CFBFDD62}" type="slidenum">
              <a:rPr lang="ja-JP" altLang="en-US" smtClean="0"/>
              <a:pPr/>
              <a:t>‹#›</a:t>
            </a:fld>
            <a:endParaRPr lang="ja-JP" altLang="en-US"/>
          </a:p>
        </p:txBody>
      </p:sp>
    </p:spTree>
    <p:extLst>
      <p:ext uri="{BB962C8B-B14F-4D97-AF65-F5344CB8AC3E}">
        <p14:creationId xmlns:p14="http://schemas.microsoft.com/office/powerpoint/2010/main" val="30752247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71B2258F-86CA-4D4D-8270-BC05FCDEBF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7999"/>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図 3">
            <a:extLst>
              <a:ext uri="{FF2B5EF4-FFF2-40B4-BE49-F238E27FC236}">
                <a16:creationId xmlns:a16="http://schemas.microsoft.com/office/drawing/2014/main" id="{44CAAC7E-6237-45C0-9F28-B79211887B10}"/>
              </a:ext>
            </a:extLst>
          </p:cNvPr>
          <p:cNvPicPr>
            <a:picLocks noChangeAspect="1"/>
          </p:cNvPicPr>
          <p:nvPr/>
        </p:nvPicPr>
        <p:blipFill>
          <a:blip r:embed="rId2">
            <a:alphaModFix amt="50000"/>
          </a:blip>
          <a:srcRect/>
          <a:stretch>
            <a:fillRect/>
          </a:stretch>
        </p:blipFill>
        <p:spPr>
          <a:xfrm>
            <a:off x="20" y="1"/>
            <a:ext cx="12191980" cy="6857999"/>
          </a:xfrm>
          <a:prstGeom prst="rect">
            <a:avLst/>
          </a:prstGeom>
        </p:spPr>
      </p:pic>
      <p:sp>
        <p:nvSpPr>
          <p:cNvPr id="2" name="タイトル 1">
            <a:extLst>
              <a:ext uri="{FF2B5EF4-FFF2-40B4-BE49-F238E27FC236}">
                <a16:creationId xmlns:a16="http://schemas.microsoft.com/office/drawing/2014/main" id="{056931A8-F0D4-35A0-F2ED-CAD446AD8081}"/>
              </a:ext>
            </a:extLst>
          </p:cNvPr>
          <p:cNvSpPr>
            <a:spLocks noGrp="1"/>
          </p:cNvSpPr>
          <p:nvPr>
            <p:ph type="ctrTitle"/>
          </p:nvPr>
        </p:nvSpPr>
        <p:spPr>
          <a:xfrm>
            <a:off x="308757" y="1122362"/>
            <a:ext cx="11709072" cy="2900518"/>
          </a:xfrm>
        </p:spPr>
        <p:txBody>
          <a:bodyPr>
            <a:normAutofit/>
          </a:bodyPr>
          <a:lstStyle/>
          <a:p>
            <a:r>
              <a:rPr kumimoji="1" lang="en-US" altLang="ja-JP" dirty="0">
                <a:solidFill>
                  <a:srgbClr val="FFFFFF"/>
                </a:solidFill>
              </a:rPr>
              <a:t>(Title of your presentation)</a:t>
            </a:r>
            <a:endParaRPr kumimoji="1" lang="ja-JP" altLang="en-US">
              <a:solidFill>
                <a:srgbClr val="FFFFFF"/>
              </a:solidFill>
            </a:endParaRPr>
          </a:p>
        </p:txBody>
      </p:sp>
      <p:sp>
        <p:nvSpPr>
          <p:cNvPr id="3" name="字幕 2">
            <a:extLst>
              <a:ext uri="{FF2B5EF4-FFF2-40B4-BE49-F238E27FC236}">
                <a16:creationId xmlns:a16="http://schemas.microsoft.com/office/drawing/2014/main" id="{3DF74313-F872-826B-09FC-80655FCA9E61}"/>
              </a:ext>
            </a:extLst>
          </p:cNvPr>
          <p:cNvSpPr>
            <a:spLocks noGrp="1"/>
          </p:cNvSpPr>
          <p:nvPr>
            <p:ph type="subTitle" idx="1"/>
          </p:nvPr>
        </p:nvSpPr>
        <p:spPr>
          <a:xfrm>
            <a:off x="1524000" y="4159403"/>
            <a:ext cx="9144000" cy="2467027"/>
          </a:xfrm>
        </p:spPr>
        <p:txBody>
          <a:bodyPr>
            <a:normAutofit fontScale="92500"/>
          </a:bodyPr>
          <a:lstStyle/>
          <a:p>
            <a:r>
              <a:rPr kumimoji="1" lang="en-US" altLang="ja-JP" dirty="0">
                <a:solidFill>
                  <a:srgbClr val="FFFFFF"/>
                </a:solidFill>
              </a:rPr>
              <a:t>Presenter Name</a:t>
            </a:r>
            <a:r>
              <a:rPr kumimoji="1" lang="en-US" altLang="ja-JP" baseline="30000" dirty="0">
                <a:solidFill>
                  <a:srgbClr val="FFFFFF"/>
                </a:solidFill>
              </a:rPr>
              <a:t>1,2</a:t>
            </a:r>
            <a:r>
              <a:rPr kumimoji="1" lang="en-US" altLang="ja-JP" dirty="0">
                <a:solidFill>
                  <a:srgbClr val="FFFFFF"/>
                </a:solidFill>
              </a:rPr>
              <a:t>, Coauthor Name</a:t>
            </a:r>
            <a:r>
              <a:rPr kumimoji="1" lang="en-US" altLang="ja-JP" baseline="30000" dirty="0">
                <a:solidFill>
                  <a:srgbClr val="FFFFFF"/>
                </a:solidFill>
              </a:rPr>
              <a:t>1</a:t>
            </a:r>
            <a:r>
              <a:rPr kumimoji="1" lang="en-US" altLang="ja-JP" dirty="0">
                <a:solidFill>
                  <a:srgbClr val="FFFFFF"/>
                </a:solidFill>
              </a:rPr>
              <a:t>, Coauthor Name</a:t>
            </a:r>
            <a:r>
              <a:rPr kumimoji="1" lang="en-US" altLang="ja-JP" baseline="30000" dirty="0">
                <a:solidFill>
                  <a:srgbClr val="FFFFFF"/>
                </a:solidFill>
              </a:rPr>
              <a:t>3</a:t>
            </a:r>
          </a:p>
          <a:p>
            <a:r>
              <a:rPr lang="en-US" altLang="ja-JP" baseline="30000" dirty="0">
                <a:solidFill>
                  <a:srgbClr val="FFFFFF"/>
                </a:solidFill>
              </a:rPr>
              <a:t>1 </a:t>
            </a:r>
            <a:r>
              <a:rPr lang="en-US" altLang="ja-JP" dirty="0">
                <a:solidFill>
                  <a:srgbClr val="FFFFFF"/>
                </a:solidFill>
              </a:rPr>
              <a:t>Presenter’s Affiliation </a:t>
            </a:r>
          </a:p>
          <a:p>
            <a:r>
              <a:rPr kumimoji="1" lang="en-US" altLang="ja-JP" baseline="30000" dirty="0">
                <a:solidFill>
                  <a:srgbClr val="FFFFFF"/>
                </a:solidFill>
              </a:rPr>
              <a:t>2 </a:t>
            </a:r>
            <a:r>
              <a:rPr kumimoji="1" lang="en-US" altLang="ja-JP" dirty="0">
                <a:solidFill>
                  <a:srgbClr val="FFFFFF"/>
                </a:solidFill>
              </a:rPr>
              <a:t>Presenter’s Affiliation </a:t>
            </a:r>
          </a:p>
          <a:p>
            <a:r>
              <a:rPr lang="en-US" altLang="ja-JP" baseline="30000" dirty="0">
                <a:solidFill>
                  <a:srgbClr val="FFFFFF"/>
                </a:solidFill>
              </a:rPr>
              <a:t>3 </a:t>
            </a:r>
            <a:r>
              <a:rPr lang="en-US" altLang="ja-JP" dirty="0">
                <a:solidFill>
                  <a:srgbClr val="FFFFFF"/>
                </a:solidFill>
              </a:rPr>
              <a:t>Coauthor’s Affiliation</a:t>
            </a:r>
          </a:p>
          <a:p>
            <a:r>
              <a:rPr lang="en-US" altLang="ja-JP" dirty="0">
                <a:solidFill>
                  <a:srgbClr val="FFFFFF"/>
                </a:solidFill>
              </a:rPr>
              <a:t>You can design your original cover using a picture related to your research, </a:t>
            </a:r>
            <a:br>
              <a:rPr lang="en-US" altLang="ja-JP" dirty="0">
                <a:solidFill>
                  <a:srgbClr val="FFFFFF"/>
                </a:solidFill>
              </a:rPr>
            </a:br>
            <a:r>
              <a:rPr lang="en-US" altLang="ja-JP" dirty="0">
                <a:solidFill>
                  <a:srgbClr val="FFFFFF"/>
                </a:solidFill>
              </a:rPr>
              <a:t>to visually attract the audience and show the quality of this presentation.</a:t>
            </a:r>
            <a:endParaRPr kumimoji="1" lang="ja-JP" altLang="en-US">
              <a:solidFill>
                <a:srgbClr val="FFFFFF"/>
              </a:solidFill>
            </a:endParaRPr>
          </a:p>
        </p:txBody>
      </p:sp>
    </p:spTree>
    <p:extLst>
      <p:ext uri="{BB962C8B-B14F-4D97-AF65-F5344CB8AC3E}">
        <p14:creationId xmlns:p14="http://schemas.microsoft.com/office/powerpoint/2010/main" val="88510639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91632-EE26-5747-1D83-7EDB6DABA18A}"/>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972D78E-DC33-9A1B-0E3B-2A321D031CA3}"/>
              </a:ext>
            </a:extLst>
          </p:cNvPr>
          <p:cNvSpPr>
            <a:spLocks noGrp="1"/>
          </p:cNvSpPr>
          <p:nvPr>
            <p:ph type="title"/>
          </p:nvPr>
        </p:nvSpPr>
        <p:spPr/>
        <p:txBody>
          <a:bodyPr/>
          <a:lstStyle/>
          <a:p>
            <a:r>
              <a:rPr kumimoji="1" lang="en-US" altLang="ja-JP" dirty="0"/>
              <a:t>Summary</a:t>
            </a:r>
            <a:endParaRPr kumimoji="1" lang="ja-JP" altLang="en-US"/>
          </a:p>
        </p:txBody>
      </p:sp>
      <p:sp>
        <p:nvSpPr>
          <p:cNvPr id="3" name="コンテンツ プレースホルダー 2">
            <a:extLst>
              <a:ext uri="{FF2B5EF4-FFF2-40B4-BE49-F238E27FC236}">
                <a16:creationId xmlns:a16="http://schemas.microsoft.com/office/drawing/2014/main" id="{92DFD05C-2183-0E35-A108-354B9D760CA4}"/>
              </a:ext>
            </a:extLst>
          </p:cNvPr>
          <p:cNvSpPr>
            <a:spLocks noGrp="1"/>
          </p:cNvSpPr>
          <p:nvPr>
            <p:ph idx="1"/>
          </p:nvPr>
        </p:nvSpPr>
        <p:spPr>
          <a:xfrm>
            <a:off x="100360" y="928418"/>
            <a:ext cx="11965259" cy="983917"/>
          </a:xfrm>
        </p:spPr>
        <p:txBody>
          <a:bodyPr>
            <a:normAutofit/>
          </a:bodyPr>
          <a:lstStyle/>
          <a:p>
            <a:pPr marL="0" indent="0">
              <a:buNone/>
            </a:pPr>
            <a:r>
              <a:rPr kumimoji="1" lang="en-US" altLang="ja-JP" dirty="0"/>
              <a:t>We investigated/developed</a:t>
            </a:r>
            <a:r>
              <a:rPr kumimoji="1" lang="en-US" altLang="ja-JP"/>
              <a:t>/fabricated </a:t>
            </a:r>
            <a:r>
              <a:rPr kumimoji="1" lang="en-US" altLang="ja-JP" dirty="0"/>
              <a:t>something to achieve something. </a:t>
            </a:r>
            <a:br>
              <a:rPr kumimoji="1" lang="en-US" altLang="ja-JP" dirty="0"/>
            </a:br>
            <a:r>
              <a:rPr kumimoji="1" lang="en-US" altLang="ja-JP" sz="2400" dirty="0"/>
              <a:t>This statement should correspond to your aim. </a:t>
            </a:r>
            <a:endParaRPr kumimoji="1" lang="ja-JP" altLang="en-US"/>
          </a:p>
        </p:txBody>
      </p:sp>
      <p:sp>
        <p:nvSpPr>
          <p:cNvPr id="4" name="スライド番号プレースホルダー 3">
            <a:extLst>
              <a:ext uri="{FF2B5EF4-FFF2-40B4-BE49-F238E27FC236}">
                <a16:creationId xmlns:a16="http://schemas.microsoft.com/office/drawing/2014/main" id="{3BC973F0-AF8D-35DB-4A0C-410EB2F0A8C2}"/>
              </a:ext>
            </a:extLst>
          </p:cNvPr>
          <p:cNvSpPr>
            <a:spLocks noGrp="1"/>
          </p:cNvSpPr>
          <p:nvPr>
            <p:ph type="sldNum" sz="quarter" idx="12"/>
          </p:nvPr>
        </p:nvSpPr>
        <p:spPr/>
        <p:txBody>
          <a:bodyPr/>
          <a:lstStyle/>
          <a:p>
            <a:fld id="{4816309D-B842-7F4B-87A1-D6D1CFBFDD62}" type="slidenum">
              <a:rPr kumimoji="1" lang="ja-JP" altLang="en-US" smtClean="0"/>
              <a:t>10</a:t>
            </a:fld>
            <a:endParaRPr kumimoji="1" lang="ja-JP" altLang="en-US"/>
          </a:p>
        </p:txBody>
      </p:sp>
      <p:sp>
        <p:nvSpPr>
          <p:cNvPr id="5" name="タイトル 1">
            <a:extLst>
              <a:ext uri="{FF2B5EF4-FFF2-40B4-BE49-F238E27FC236}">
                <a16:creationId xmlns:a16="http://schemas.microsoft.com/office/drawing/2014/main" id="{824928AE-7B05-B9E9-4951-3A225D015B0F}"/>
              </a:ext>
            </a:extLst>
          </p:cNvPr>
          <p:cNvSpPr txBox="1">
            <a:spLocks/>
          </p:cNvSpPr>
          <p:nvPr/>
        </p:nvSpPr>
        <p:spPr>
          <a:xfrm>
            <a:off x="0" y="5037484"/>
            <a:ext cx="12192000" cy="8920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dirty="0"/>
              <a:t>Future work</a:t>
            </a:r>
            <a:endParaRPr lang="ja-JP" altLang="en-US"/>
          </a:p>
        </p:txBody>
      </p:sp>
      <p:sp>
        <p:nvSpPr>
          <p:cNvPr id="6" name="コンテンツ プレースホルダー 2">
            <a:extLst>
              <a:ext uri="{FF2B5EF4-FFF2-40B4-BE49-F238E27FC236}">
                <a16:creationId xmlns:a16="http://schemas.microsoft.com/office/drawing/2014/main" id="{0DA5B047-DB6E-D8AD-84FB-4ADC6737BB50}"/>
              </a:ext>
            </a:extLst>
          </p:cNvPr>
          <p:cNvSpPr txBox="1">
            <a:spLocks/>
          </p:cNvSpPr>
          <p:nvPr/>
        </p:nvSpPr>
        <p:spPr>
          <a:xfrm>
            <a:off x="113370" y="1912335"/>
            <a:ext cx="11965259" cy="3467593"/>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514350" indent="-514350">
              <a:buFont typeface="+mj-lt"/>
              <a:buAutoNum type="arabicPeriod"/>
            </a:pPr>
            <a:r>
              <a:rPr lang="en-US" altLang="ja-JP" b="1" dirty="0"/>
              <a:t>First subtheme</a:t>
            </a:r>
            <a:br>
              <a:rPr lang="en-US" altLang="ja-JP" dirty="0"/>
            </a:br>
            <a:r>
              <a:rPr lang="en-US" altLang="ja-JP" dirty="0"/>
              <a:t>Achieved something by doing something. This part should have been explained in the slide “Results 1”. </a:t>
            </a:r>
          </a:p>
          <a:p>
            <a:pPr marL="514350" indent="-514350">
              <a:buFont typeface="+mj-lt"/>
              <a:buAutoNum type="arabicPeriod"/>
            </a:pPr>
            <a:r>
              <a:rPr lang="en-US" altLang="ja-JP" b="1" dirty="0"/>
              <a:t>Second subtheme</a:t>
            </a:r>
            <a:br>
              <a:rPr lang="en-US" altLang="ja-JP" dirty="0"/>
            </a:br>
            <a:r>
              <a:rPr lang="en-US" altLang="ja-JP" dirty="0"/>
              <a:t>Achieved something by doing something. This part should have been explained in the slide “Results 2”. </a:t>
            </a:r>
          </a:p>
          <a:p>
            <a:pPr marL="514350" indent="-514350">
              <a:buFont typeface="+mj-lt"/>
              <a:buAutoNum type="arabicPeriod"/>
            </a:pPr>
            <a:r>
              <a:rPr lang="en-US" altLang="ja-JP" b="1" dirty="0"/>
              <a:t>Third subtheme</a:t>
            </a:r>
            <a:br>
              <a:rPr lang="en-US" altLang="ja-JP" dirty="0"/>
            </a:br>
            <a:r>
              <a:rPr lang="en-US" altLang="ja-JP" dirty="0"/>
              <a:t>Achieved something by doing something. This part should have been explained in the slide “Results 3”.</a:t>
            </a:r>
          </a:p>
        </p:txBody>
      </p:sp>
      <p:sp>
        <p:nvSpPr>
          <p:cNvPr id="7" name="コンテンツ プレースホルダー 2">
            <a:extLst>
              <a:ext uri="{FF2B5EF4-FFF2-40B4-BE49-F238E27FC236}">
                <a16:creationId xmlns:a16="http://schemas.microsoft.com/office/drawing/2014/main" id="{F61C9B82-82E5-B1E8-BC08-7C028FD3CBBD}"/>
              </a:ext>
            </a:extLst>
          </p:cNvPr>
          <p:cNvSpPr txBox="1">
            <a:spLocks/>
          </p:cNvSpPr>
          <p:nvPr/>
        </p:nvSpPr>
        <p:spPr>
          <a:xfrm>
            <a:off x="113370" y="5837764"/>
            <a:ext cx="11965259" cy="983917"/>
          </a:xfrm>
          <a:prstGeom prst="rect">
            <a:avLst/>
          </a:prstGeom>
        </p:spPr>
        <p:txBody>
          <a:bodyPr vert="horz" lIns="91440" tIns="45720" rIns="91440" bIns="45720" rtlCol="0">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dirty="0"/>
              <a:t>If this is not a research proposal, you may state what you may try in future.</a:t>
            </a:r>
          </a:p>
          <a:p>
            <a:pPr marL="0" indent="0">
              <a:buFont typeface="Arial" panose="020B0604020202020204" pitchFamily="34" charset="0"/>
              <a:buNone/>
            </a:pPr>
            <a:r>
              <a:rPr lang="en-US" altLang="ja-JP" dirty="0"/>
              <a:t>You should keep showing this slide, so don’t make a ‘Thank you for attention‘ slide.</a:t>
            </a:r>
            <a:endParaRPr lang="ja-JP" altLang="en-US"/>
          </a:p>
        </p:txBody>
      </p:sp>
    </p:spTree>
    <p:extLst>
      <p:ext uri="{BB962C8B-B14F-4D97-AF65-F5344CB8AC3E}">
        <p14:creationId xmlns:p14="http://schemas.microsoft.com/office/powerpoint/2010/main" val="19039278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4A048FF-44EA-5124-2B1F-A3B3BFEE0019}"/>
              </a:ext>
            </a:extLst>
          </p:cNvPr>
          <p:cNvSpPr>
            <a:spLocks noGrp="1"/>
          </p:cNvSpPr>
          <p:nvPr>
            <p:ph type="title"/>
          </p:nvPr>
        </p:nvSpPr>
        <p:spPr/>
        <p:txBody>
          <a:bodyPr/>
          <a:lstStyle/>
          <a:p>
            <a:r>
              <a:rPr lang="en-US" altLang="ja-JP" dirty="0"/>
              <a:t>(Background 1: give </a:t>
            </a:r>
            <a:r>
              <a:rPr kumimoji="1" lang="en-US" altLang="ja-JP" dirty="0"/>
              <a:t>a title to summarize this slide)  </a:t>
            </a:r>
            <a:endParaRPr kumimoji="1" lang="ja-JP" altLang="en-US"/>
          </a:p>
        </p:txBody>
      </p:sp>
      <p:sp>
        <p:nvSpPr>
          <p:cNvPr id="3" name="コンテンツ プレースホルダー 2">
            <a:extLst>
              <a:ext uri="{FF2B5EF4-FFF2-40B4-BE49-F238E27FC236}">
                <a16:creationId xmlns:a16="http://schemas.microsoft.com/office/drawing/2014/main" id="{162E2279-B414-B708-A4EF-76DA750E6CAB}"/>
              </a:ext>
            </a:extLst>
          </p:cNvPr>
          <p:cNvSpPr>
            <a:spLocks noGrp="1"/>
          </p:cNvSpPr>
          <p:nvPr>
            <p:ph idx="1"/>
          </p:nvPr>
        </p:nvSpPr>
        <p:spPr>
          <a:xfrm>
            <a:off x="100360" y="1028284"/>
            <a:ext cx="5876885" cy="638805"/>
          </a:xfrm>
        </p:spPr>
        <p:txBody>
          <a:bodyPr>
            <a:normAutofit/>
          </a:bodyPr>
          <a:lstStyle/>
          <a:p>
            <a:pPr marL="0" indent="0">
              <a:buNone/>
            </a:pPr>
            <a:r>
              <a:rPr kumimoji="1" lang="en-US" altLang="ja-JP" sz="3200" b="1" dirty="0"/>
              <a:t>(Very general background)</a:t>
            </a:r>
            <a:endParaRPr kumimoji="1" lang="ja-JP" altLang="en-US" sz="3200" b="1"/>
          </a:p>
        </p:txBody>
      </p:sp>
      <p:sp>
        <p:nvSpPr>
          <p:cNvPr id="4" name="コンテンツ プレースホルダー 2">
            <a:extLst>
              <a:ext uri="{FF2B5EF4-FFF2-40B4-BE49-F238E27FC236}">
                <a16:creationId xmlns:a16="http://schemas.microsoft.com/office/drawing/2014/main" id="{52A3B5CF-1F99-DDB9-7548-7081340E514D}"/>
              </a:ext>
            </a:extLst>
          </p:cNvPr>
          <p:cNvSpPr txBox="1">
            <a:spLocks/>
          </p:cNvSpPr>
          <p:nvPr/>
        </p:nvSpPr>
        <p:spPr>
          <a:xfrm>
            <a:off x="6095999" y="1028284"/>
            <a:ext cx="6096001" cy="638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3200" b="1" dirty="0"/>
              <a:t>(1</a:t>
            </a:r>
            <a:r>
              <a:rPr lang="en-US" altLang="ja-JP" sz="3200" b="1" baseline="30000" dirty="0"/>
              <a:t>st</a:t>
            </a:r>
            <a:r>
              <a:rPr lang="en-US" altLang="ja-JP" sz="3200" b="1" dirty="0"/>
              <a:t> concept of your research)</a:t>
            </a:r>
            <a:endParaRPr lang="ja-JP" altLang="en-US" sz="3200" b="1"/>
          </a:p>
        </p:txBody>
      </p:sp>
      <p:sp>
        <p:nvSpPr>
          <p:cNvPr id="5" name="正方形/長方形 4">
            <a:extLst>
              <a:ext uri="{FF2B5EF4-FFF2-40B4-BE49-F238E27FC236}">
                <a16:creationId xmlns:a16="http://schemas.microsoft.com/office/drawing/2014/main" id="{869075D2-66CF-7DD8-F13C-6D0B019B8728}"/>
              </a:ext>
            </a:extLst>
          </p:cNvPr>
          <p:cNvSpPr/>
          <p:nvPr/>
        </p:nvSpPr>
        <p:spPr>
          <a:xfrm>
            <a:off x="213757" y="1530903"/>
            <a:ext cx="5581402" cy="407425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dirty="0"/>
              <a:t>Picture(s) to introduce a problem or a dream in our society, which </a:t>
            </a:r>
            <a:r>
              <a:rPr lang="en-US" altLang="ja-JP" dirty="0"/>
              <a:t>explain the </a:t>
            </a:r>
            <a:r>
              <a:rPr kumimoji="1" lang="en-US" altLang="ja-JP" dirty="0"/>
              <a:t>importance of your research field in terms of the needs of the society.</a:t>
            </a:r>
          </a:p>
          <a:p>
            <a:endParaRPr lang="en-US" altLang="ja-JP" dirty="0"/>
          </a:p>
          <a:p>
            <a:r>
              <a:rPr kumimoji="1" lang="en-US" altLang="ja-JP" dirty="0"/>
              <a:t>When you read out, use 1-2 sentences to look over the components of the picture, by including the keywords and the names of the components in the picture. If these sentences are composed in a high information density, the audience starts to follow your words, instead of thinking by themselves. </a:t>
            </a:r>
            <a:endParaRPr kumimoji="1" lang="ja-JP" altLang="en-US"/>
          </a:p>
        </p:txBody>
      </p:sp>
      <p:sp>
        <p:nvSpPr>
          <p:cNvPr id="6" name="テキスト ボックス 5">
            <a:extLst>
              <a:ext uri="{FF2B5EF4-FFF2-40B4-BE49-F238E27FC236}">
                <a16:creationId xmlns:a16="http://schemas.microsoft.com/office/drawing/2014/main" id="{43691F26-3A49-4DB8-9F63-D6F5E2E6EC65}"/>
              </a:ext>
            </a:extLst>
          </p:cNvPr>
          <p:cNvSpPr txBox="1"/>
          <p:nvPr/>
        </p:nvSpPr>
        <p:spPr>
          <a:xfrm>
            <a:off x="213756" y="5596570"/>
            <a:ext cx="5581402" cy="338554"/>
          </a:xfrm>
          <a:prstGeom prst="rect">
            <a:avLst/>
          </a:prstGeom>
          <a:noFill/>
        </p:spPr>
        <p:txBody>
          <a:bodyPr wrap="square" rtlCol="0">
            <a:spAutoFit/>
          </a:bodyPr>
          <a:lstStyle/>
          <a:p>
            <a:pPr algn="r"/>
            <a:r>
              <a:rPr kumimoji="1" lang="en-US" altLang="ja-JP" sz="1600" dirty="0">
                <a:solidFill>
                  <a:schemeClr val="bg1">
                    <a:lumMod val="50000"/>
                  </a:schemeClr>
                </a:solidFill>
              </a:rPr>
              <a:t>Picture Author </a:t>
            </a:r>
            <a:r>
              <a:rPr kumimoji="1" lang="en-US" altLang="ja-JP" sz="1600" i="1" dirty="0">
                <a:solidFill>
                  <a:schemeClr val="bg1">
                    <a:lumMod val="50000"/>
                  </a:schemeClr>
                </a:solidFill>
              </a:rPr>
              <a:t>et al.</a:t>
            </a:r>
            <a:r>
              <a:rPr kumimoji="1" lang="en-US" altLang="ja-JP" sz="1600" dirty="0">
                <a:solidFill>
                  <a:schemeClr val="bg1">
                    <a:lumMod val="50000"/>
                  </a:schemeClr>
                </a:solidFill>
              </a:rPr>
              <a:t>, </a:t>
            </a:r>
            <a:r>
              <a:rPr kumimoji="1" lang="en-US" altLang="ja-JP" sz="1600" i="1" dirty="0">
                <a:solidFill>
                  <a:schemeClr val="bg1">
                    <a:lumMod val="50000"/>
                  </a:schemeClr>
                </a:solidFill>
              </a:rPr>
              <a:t>Journal abbreviation</a:t>
            </a:r>
            <a:r>
              <a:rPr kumimoji="1" lang="en-US" altLang="ja-JP" sz="1600" dirty="0">
                <a:solidFill>
                  <a:schemeClr val="bg1">
                    <a:lumMod val="50000"/>
                  </a:schemeClr>
                </a:solidFill>
              </a:rPr>
              <a:t>, volume, pages (year)</a:t>
            </a:r>
            <a:endParaRPr kumimoji="1" lang="ja-JP" altLang="en-US" sz="1600">
              <a:solidFill>
                <a:schemeClr val="bg1">
                  <a:lumMod val="50000"/>
                </a:schemeClr>
              </a:solidFill>
            </a:endParaRPr>
          </a:p>
        </p:txBody>
      </p:sp>
      <p:sp>
        <p:nvSpPr>
          <p:cNvPr id="7" name="テキスト ボックス 6">
            <a:extLst>
              <a:ext uri="{FF2B5EF4-FFF2-40B4-BE49-F238E27FC236}">
                <a16:creationId xmlns:a16="http://schemas.microsoft.com/office/drawing/2014/main" id="{7CD6BAB2-F839-0554-F2A4-06236AA5615B}"/>
              </a:ext>
            </a:extLst>
          </p:cNvPr>
          <p:cNvSpPr txBox="1"/>
          <p:nvPr/>
        </p:nvSpPr>
        <p:spPr>
          <a:xfrm>
            <a:off x="213756" y="5965902"/>
            <a:ext cx="5581402" cy="830997"/>
          </a:xfrm>
          <a:prstGeom prst="rect">
            <a:avLst/>
          </a:prstGeom>
          <a:noFill/>
        </p:spPr>
        <p:txBody>
          <a:bodyPr wrap="square" rtlCol="0">
            <a:spAutoFit/>
          </a:bodyPr>
          <a:lstStyle/>
          <a:p>
            <a:r>
              <a:rPr kumimoji="1" lang="en-US" altLang="ja-JP" sz="2400" dirty="0"/>
              <a:t>A short statement to explain why your research field is needed in the society. </a:t>
            </a:r>
            <a:endParaRPr kumimoji="1" lang="ja-JP" altLang="en-US" sz="2400"/>
          </a:p>
        </p:txBody>
      </p:sp>
      <p:sp>
        <p:nvSpPr>
          <p:cNvPr id="8" name="正方形/長方形 7">
            <a:extLst>
              <a:ext uri="{FF2B5EF4-FFF2-40B4-BE49-F238E27FC236}">
                <a16:creationId xmlns:a16="http://schemas.microsoft.com/office/drawing/2014/main" id="{A9B84363-10D4-CECF-45B2-E84770597951}"/>
              </a:ext>
            </a:extLst>
          </p:cNvPr>
          <p:cNvSpPr/>
          <p:nvPr/>
        </p:nvSpPr>
        <p:spPr>
          <a:xfrm>
            <a:off x="6214753" y="1522320"/>
            <a:ext cx="5581402" cy="407425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dirty="0"/>
              <a:t>Picture(s) to explain the concept that our group propose as a possible clue for the problem stated in the left.</a:t>
            </a:r>
          </a:p>
          <a:p>
            <a:endParaRPr lang="en-US" altLang="ja-JP" dirty="0"/>
          </a:p>
          <a:p>
            <a:r>
              <a:rPr kumimoji="1" lang="en-US" altLang="ja-JP" dirty="0"/>
              <a:t>We cannot expect the audience to remember too many concepts, because they </a:t>
            </a:r>
            <a:r>
              <a:rPr lang="en-US" altLang="ja-JP" dirty="0"/>
              <a:t>are working in a different background, and often they are not fully concentrated yet. So let’s assume that they can remember only 3 concepts. </a:t>
            </a:r>
            <a:r>
              <a:rPr kumimoji="1" lang="en-US" altLang="ja-JP" dirty="0"/>
              <a:t>This concept should be one of them: the most general concept of the three concepts. This concept is to be remembered throughout the presentation, and we have to </a:t>
            </a:r>
            <a:r>
              <a:rPr lang="en-US" altLang="ja-JP" dirty="0"/>
              <a:t>prove that this becomes the clue for the problem in the left by this presentation. </a:t>
            </a:r>
            <a:endParaRPr kumimoji="1" lang="en-US" altLang="ja-JP" dirty="0"/>
          </a:p>
        </p:txBody>
      </p:sp>
      <p:sp>
        <p:nvSpPr>
          <p:cNvPr id="9" name="テキスト ボックス 8">
            <a:extLst>
              <a:ext uri="{FF2B5EF4-FFF2-40B4-BE49-F238E27FC236}">
                <a16:creationId xmlns:a16="http://schemas.microsoft.com/office/drawing/2014/main" id="{3430CC2B-44DD-85DC-35DB-F0C567D1B4FC}"/>
              </a:ext>
            </a:extLst>
          </p:cNvPr>
          <p:cNvSpPr txBox="1"/>
          <p:nvPr/>
        </p:nvSpPr>
        <p:spPr>
          <a:xfrm>
            <a:off x="6214753" y="5965902"/>
            <a:ext cx="5581402" cy="830997"/>
          </a:xfrm>
          <a:prstGeom prst="rect">
            <a:avLst/>
          </a:prstGeom>
          <a:noFill/>
        </p:spPr>
        <p:txBody>
          <a:bodyPr wrap="square" rtlCol="0">
            <a:spAutoFit/>
          </a:bodyPr>
          <a:lstStyle/>
          <a:p>
            <a:r>
              <a:rPr kumimoji="1" lang="en-US" altLang="ja-JP" sz="2400" dirty="0"/>
              <a:t>A short statement to explain why this concept is expected to be a clue for that.</a:t>
            </a:r>
            <a:endParaRPr kumimoji="1" lang="ja-JP" altLang="en-US" sz="2400"/>
          </a:p>
        </p:txBody>
      </p:sp>
      <p:sp>
        <p:nvSpPr>
          <p:cNvPr id="10" name="テキスト ボックス 9">
            <a:extLst>
              <a:ext uri="{FF2B5EF4-FFF2-40B4-BE49-F238E27FC236}">
                <a16:creationId xmlns:a16="http://schemas.microsoft.com/office/drawing/2014/main" id="{AC4447C2-B380-5C78-A1F5-0948BD61C5F8}"/>
              </a:ext>
            </a:extLst>
          </p:cNvPr>
          <p:cNvSpPr txBox="1"/>
          <p:nvPr/>
        </p:nvSpPr>
        <p:spPr>
          <a:xfrm>
            <a:off x="6214752" y="5596570"/>
            <a:ext cx="5700157" cy="338554"/>
          </a:xfrm>
          <a:prstGeom prst="rect">
            <a:avLst/>
          </a:prstGeom>
          <a:noFill/>
        </p:spPr>
        <p:txBody>
          <a:bodyPr wrap="square" rtlCol="0">
            <a:spAutoFit/>
          </a:bodyPr>
          <a:lstStyle/>
          <a:p>
            <a:pPr algn="r"/>
            <a:r>
              <a:rPr lang="en-US" altLang="ja-JP" sz="1600" dirty="0">
                <a:solidFill>
                  <a:schemeClr val="bg1">
                    <a:lumMod val="50000"/>
                  </a:schemeClr>
                </a:solidFill>
              </a:rPr>
              <a:t>Picture Author </a:t>
            </a:r>
            <a:r>
              <a:rPr lang="en-US" altLang="ja-JP" sz="1600" i="1" dirty="0">
                <a:solidFill>
                  <a:schemeClr val="bg1">
                    <a:lumMod val="50000"/>
                  </a:schemeClr>
                </a:solidFill>
              </a:rPr>
              <a:t>et al.</a:t>
            </a:r>
            <a:r>
              <a:rPr lang="en-US" altLang="ja-JP" sz="1600" dirty="0">
                <a:solidFill>
                  <a:schemeClr val="bg1">
                    <a:lumMod val="50000"/>
                  </a:schemeClr>
                </a:solidFill>
              </a:rPr>
              <a:t>, </a:t>
            </a:r>
            <a:r>
              <a:rPr lang="en-US" altLang="ja-JP" sz="1600" i="1" dirty="0">
                <a:solidFill>
                  <a:schemeClr val="bg1">
                    <a:lumMod val="50000"/>
                  </a:schemeClr>
                </a:solidFill>
              </a:rPr>
              <a:t>Journal abbreviation</a:t>
            </a:r>
            <a:r>
              <a:rPr lang="en-US" altLang="ja-JP" sz="1600" dirty="0">
                <a:solidFill>
                  <a:schemeClr val="bg1">
                    <a:lumMod val="50000"/>
                  </a:schemeClr>
                </a:solidFill>
              </a:rPr>
              <a:t>, volume, pages (year)</a:t>
            </a:r>
            <a:endParaRPr lang="ja-JP" altLang="en-US" sz="1600">
              <a:solidFill>
                <a:schemeClr val="bg1">
                  <a:lumMod val="50000"/>
                </a:schemeClr>
              </a:solidFill>
            </a:endParaRPr>
          </a:p>
        </p:txBody>
      </p:sp>
      <p:sp>
        <p:nvSpPr>
          <p:cNvPr id="11" name="スライド番号プレースホルダー 10">
            <a:extLst>
              <a:ext uri="{FF2B5EF4-FFF2-40B4-BE49-F238E27FC236}">
                <a16:creationId xmlns:a16="http://schemas.microsoft.com/office/drawing/2014/main" id="{A97CF1AE-E295-D07E-DDFD-12B0121CE47A}"/>
              </a:ext>
            </a:extLst>
          </p:cNvPr>
          <p:cNvSpPr>
            <a:spLocks noGrp="1"/>
          </p:cNvSpPr>
          <p:nvPr>
            <p:ph type="sldNum" sz="quarter" idx="12"/>
          </p:nvPr>
        </p:nvSpPr>
        <p:spPr/>
        <p:txBody>
          <a:bodyPr/>
          <a:lstStyle/>
          <a:p>
            <a:fld id="{4816309D-B842-7F4B-87A1-D6D1CFBFDD62}" type="slidenum">
              <a:rPr kumimoji="1" lang="ja-JP" altLang="en-US" smtClean="0"/>
              <a:t>2</a:t>
            </a:fld>
            <a:endParaRPr kumimoji="1" lang="ja-JP" altLang="en-US"/>
          </a:p>
        </p:txBody>
      </p:sp>
    </p:spTree>
    <p:extLst>
      <p:ext uri="{BB962C8B-B14F-4D97-AF65-F5344CB8AC3E}">
        <p14:creationId xmlns:p14="http://schemas.microsoft.com/office/powerpoint/2010/main" val="169665422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96858-5124-CF57-F052-88345466A76D}"/>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C2A8ECA0-BAB9-A53F-A1AC-6F87CCC0B7CC}"/>
              </a:ext>
            </a:extLst>
          </p:cNvPr>
          <p:cNvSpPr>
            <a:spLocks noGrp="1"/>
          </p:cNvSpPr>
          <p:nvPr>
            <p:ph type="title"/>
          </p:nvPr>
        </p:nvSpPr>
        <p:spPr/>
        <p:txBody>
          <a:bodyPr/>
          <a:lstStyle/>
          <a:p>
            <a:r>
              <a:rPr lang="en-US" altLang="ja-JP" dirty="0"/>
              <a:t>(Background 2: give </a:t>
            </a:r>
            <a:r>
              <a:rPr kumimoji="1" lang="en-US" altLang="ja-JP" dirty="0"/>
              <a:t>a title to summarize this slide)  </a:t>
            </a:r>
            <a:endParaRPr kumimoji="1" lang="ja-JP" altLang="en-US"/>
          </a:p>
        </p:txBody>
      </p:sp>
      <p:sp>
        <p:nvSpPr>
          <p:cNvPr id="3" name="コンテンツ プレースホルダー 2">
            <a:extLst>
              <a:ext uri="{FF2B5EF4-FFF2-40B4-BE49-F238E27FC236}">
                <a16:creationId xmlns:a16="http://schemas.microsoft.com/office/drawing/2014/main" id="{7205811D-C4CC-A4C8-38AE-3DDA9AC1624F}"/>
              </a:ext>
            </a:extLst>
          </p:cNvPr>
          <p:cNvSpPr>
            <a:spLocks noGrp="1"/>
          </p:cNvSpPr>
          <p:nvPr>
            <p:ph idx="1"/>
          </p:nvPr>
        </p:nvSpPr>
        <p:spPr>
          <a:xfrm>
            <a:off x="100359" y="1028284"/>
            <a:ext cx="5876885" cy="638805"/>
          </a:xfrm>
        </p:spPr>
        <p:txBody>
          <a:bodyPr>
            <a:normAutofit fontScale="92500"/>
          </a:bodyPr>
          <a:lstStyle/>
          <a:p>
            <a:pPr marL="0" indent="0">
              <a:buNone/>
            </a:pPr>
            <a:r>
              <a:rPr kumimoji="1" lang="en-US" altLang="ja-JP" sz="3200" b="1" dirty="0"/>
              <a:t>(2</a:t>
            </a:r>
            <a:r>
              <a:rPr kumimoji="1" lang="en-US" altLang="ja-JP" sz="3200" b="1" baseline="30000" dirty="0"/>
              <a:t>nd</a:t>
            </a:r>
            <a:r>
              <a:rPr kumimoji="1" lang="en-US" altLang="ja-JP" sz="3200" b="1" dirty="0"/>
              <a:t> concept: Specific research field)</a:t>
            </a:r>
            <a:endParaRPr kumimoji="1" lang="ja-JP" altLang="en-US" sz="3200" b="1"/>
          </a:p>
        </p:txBody>
      </p:sp>
      <p:sp>
        <p:nvSpPr>
          <p:cNvPr id="4" name="コンテンツ プレースホルダー 2">
            <a:extLst>
              <a:ext uri="{FF2B5EF4-FFF2-40B4-BE49-F238E27FC236}">
                <a16:creationId xmlns:a16="http://schemas.microsoft.com/office/drawing/2014/main" id="{832A5BD4-A1BD-5A6C-1593-C4D81E86098C}"/>
              </a:ext>
            </a:extLst>
          </p:cNvPr>
          <p:cNvSpPr txBox="1">
            <a:spLocks/>
          </p:cNvSpPr>
          <p:nvPr/>
        </p:nvSpPr>
        <p:spPr>
          <a:xfrm>
            <a:off x="6095999" y="1028284"/>
            <a:ext cx="6096001" cy="638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3200" b="1" dirty="0"/>
              <a:t>(3</a:t>
            </a:r>
            <a:r>
              <a:rPr lang="en-US" altLang="ja-JP" sz="3200" b="1" baseline="30000" dirty="0"/>
              <a:t>rd</a:t>
            </a:r>
            <a:r>
              <a:rPr lang="en-US" altLang="ja-JP" sz="3200" b="1" dirty="0"/>
              <a:t> concept: This research theme)</a:t>
            </a:r>
            <a:endParaRPr lang="ja-JP" altLang="en-US" sz="3200" b="1"/>
          </a:p>
        </p:txBody>
      </p:sp>
      <p:sp>
        <p:nvSpPr>
          <p:cNvPr id="5" name="正方形/長方形 4">
            <a:extLst>
              <a:ext uri="{FF2B5EF4-FFF2-40B4-BE49-F238E27FC236}">
                <a16:creationId xmlns:a16="http://schemas.microsoft.com/office/drawing/2014/main" id="{448C9F41-0D6A-7B0C-2521-25B37AAE73A5}"/>
              </a:ext>
            </a:extLst>
          </p:cNvPr>
          <p:cNvSpPr/>
          <p:nvPr/>
        </p:nvSpPr>
        <p:spPr>
          <a:xfrm>
            <a:off x="213757" y="1530903"/>
            <a:ext cx="5581402" cy="407425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dirty="0"/>
              <a:t>There should be a number of research fields for the 1</a:t>
            </a:r>
            <a:r>
              <a:rPr kumimoji="1" lang="en-US" altLang="ja-JP" baseline="30000" dirty="0"/>
              <a:t>st</a:t>
            </a:r>
            <a:r>
              <a:rPr kumimoji="1" lang="en-US" altLang="ja-JP" dirty="0"/>
              <a:t> concept. Here, you define which research field you have selected as your research field, and introduce it with a picture. </a:t>
            </a:r>
            <a:r>
              <a:rPr lang="en-US" altLang="ja-JP" dirty="0"/>
              <a:t>This 2</a:t>
            </a:r>
            <a:r>
              <a:rPr lang="en-US" altLang="ja-JP" baseline="30000" dirty="0"/>
              <a:t>nd</a:t>
            </a:r>
            <a:r>
              <a:rPr lang="en-US" altLang="ja-JP" dirty="0"/>
              <a:t> concept is your research field: a common theme throughout your research life, from the past, present and the near future. </a:t>
            </a:r>
          </a:p>
          <a:p>
            <a:endParaRPr lang="en-US" altLang="ja-JP" dirty="0"/>
          </a:p>
          <a:p>
            <a:r>
              <a:rPr lang="en-US" altLang="ja-JP" dirty="0"/>
              <a:t>This picture should be selected as a key picture to represent this 2</a:t>
            </a:r>
            <a:r>
              <a:rPr lang="en-US" altLang="ja-JP" baseline="30000" dirty="0"/>
              <a:t>nd</a:t>
            </a:r>
            <a:r>
              <a:rPr lang="en-US" altLang="ja-JP" dirty="0"/>
              <a:t> concept, so that the audience can recall your research theme with this picture. This picture should be a more scientific picture (structures, diagrams, graphs etc.) than the pictures presented in the last slide.  You can combine multiple pictures to compose one picture, by arranging, connecting and annotating them.</a:t>
            </a:r>
          </a:p>
        </p:txBody>
      </p:sp>
      <p:sp>
        <p:nvSpPr>
          <p:cNvPr id="6" name="テキスト ボックス 5">
            <a:extLst>
              <a:ext uri="{FF2B5EF4-FFF2-40B4-BE49-F238E27FC236}">
                <a16:creationId xmlns:a16="http://schemas.microsoft.com/office/drawing/2014/main" id="{C21946B0-EA9C-A644-6DE3-02B6DBFCAA7D}"/>
              </a:ext>
            </a:extLst>
          </p:cNvPr>
          <p:cNvSpPr txBox="1"/>
          <p:nvPr/>
        </p:nvSpPr>
        <p:spPr>
          <a:xfrm>
            <a:off x="213756" y="5596570"/>
            <a:ext cx="5581402" cy="338554"/>
          </a:xfrm>
          <a:prstGeom prst="rect">
            <a:avLst/>
          </a:prstGeom>
          <a:noFill/>
        </p:spPr>
        <p:txBody>
          <a:bodyPr wrap="square" rtlCol="0">
            <a:spAutoFit/>
          </a:bodyPr>
          <a:lstStyle/>
          <a:p>
            <a:pPr algn="r"/>
            <a:r>
              <a:rPr kumimoji="1" lang="en-US" altLang="ja-JP" sz="1600" dirty="0">
                <a:solidFill>
                  <a:schemeClr val="bg1">
                    <a:lumMod val="50000"/>
                  </a:schemeClr>
                </a:solidFill>
              </a:rPr>
              <a:t>Picture Author </a:t>
            </a:r>
            <a:r>
              <a:rPr kumimoji="1" lang="en-US" altLang="ja-JP" sz="1600" i="1" dirty="0">
                <a:solidFill>
                  <a:schemeClr val="bg1">
                    <a:lumMod val="50000"/>
                  </a:schemeClr>
                </a:solidFill>
              </a:rPr>
              <a:t>et al.</a:t>
            </a:r>
            <a:r>
              <a:rPr kumimoji="1" lang="en-US" altLang="ja-JP" sz="1600" dirty="0">
                <a:solidFill>
                  <a:schemeClr val="bg1">
                    <a:lumMod val="50000"/>
                  </a:schemeClr>
                </a:solidFill>
              </a:rPr>
              <a:t>, </a:t>
            </a:r>
            <a:r>
              <a:rPr kumimoji="1" lang="en-US" altLang="ja-JP" sz="1600" i="1" dirty="0">
                <a:solidFill>
                  <a:schemeClr val="bg1">
                    <a:lumMod val="50000"/>
                  </a:schemeClr>
                </a:solidFill>
              </a:rPr>
              <a:t>Journal abbreviation</a:t>
            </a:r>
            <a:r>
              <a:rPr kumimoji="1" lang="en-US" altLang="ja-JP" sz="1600" dirty="0">
                <a:solidFill>
                  <a:schemeClr val="bg1">
                    <a:lumMod val="50000"/>
                  </a:schemeClr>
                </a:solidFill>
              </a:rPr>
              <a:t>, volume, pages (year)</a:t>
            </a:r>
            <a:endParaRPr kumimoji="1" lang="ja-JP" altLang="en-US" sz="1600">
              <a:solidFill>
                <a:schemeClr val="bg1">
                  <a:lumMod val="50000"/>
                </a:schemeClr>
              </a:solidFill>
            </a:endParaRPr>
          </a:p>
        </p:txBody>
      </p:sp>
      <p:sp>
        <p:nvSpPr>
          <p:cNvPr id="7" name="テキスト ボックス 6">
            <a:extLst>
              <a:ext uri="{FF2B5EF4-FFF2-40B4-BE49-F238E27FC236}">
                <a16:creationId xmlns:a16="http://schemas.microsoft.com/office/drawing/2014/main" id="{E9844F08-6149-548C-9A22-4B649188663D}"/>
              </a:ext>
            </a:extLst>
          </p:cNvPr>
          <p:cNvSpPr txBox="1"/>
          <p:nvPr/>
        </p:nvSpPr>
        <p:spPr>
          <a:xfrm>
            <a:off x="213756" y="5965902"/>
            <a:ext cx="5581402" cy="830997"/>
          </a:xfrm>
          <a:prstGeom prst="rect">
            <a:avLst/>
          </a:prstGeom>
          <a:noFill/>
        </p:spPr>
        <p:txBody>
          <a:bodyPr wrap="square" rtlCol="0">
            <a:spAutoFit/>
          </a:bodyPr>
          <a:lstStyle/>
          <a:p>
            <a:r>
              <a:rPr kumimoji="1" lang="en-US" altLang="ja-JP" sz="2400" dirty="0"/>
              <a:t>A short statement to explain why your specific research field is promising.</a:t>
            </a:r>
            <a:endParaRPr kumimoji="1" lang="ja-JP" altLang="en-US" sz="2400"/>
          </a:p>
        </p:txBody>
      </p:sp>
      <p:sp>
        <p:nvSpPr>
          <p:cNvPr id="8" name="正方形/長方形 7">
            <a:extLst>
              <a:ext uri="{FF2B5EF4-FFF2-40B4-BE49-F238E27FC236}">
                <a16:creationId xmlns:a16="http://schemas.microsoft.com/office/drawing/2014/main" id="{A9B0BE71-EF23-C15A-C40E-DC4BE24DDED8}"/>
              </a:ext>
            </a:extLst>
          </p:cNvPr>
          <p:cNvSpPr/>
          <p:nvPr/>
        </p:nvSpPr>
        <p:spPr>
          <a:xfrm>
            <a:off x="6214753" y="1522320"/>
            <a:ext cx="5581402" cy="407425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dirty="0"/>
              <a:t>In the research field of the 2</a:t>
            </a:r>
            <a:r>
              <a:rPr kumimoji="1" lang="en-US" altLang="ja-JP" baseline="30000" dirty="0"/>
              <a:t>nd</a:t>
            </a:r>
            <a:r>
              <a:rPr kumimoji="1" lang="en-US" altLang="ja-JP" dirty="0"/>
              <a:t> concept, each researcher attempts a different approach. Here, you propose </a:t>
            </a:r>
            <a:r>
              <a:rPr lang="en-US" altLang="ja-JP" dirty="0"/>
              <a:t>the 3</a:t>
            </a:r>
            <a:r>
              <a:rPr lang="en-US" altLang="ja-JP" baseline="30000" dirty="0"/>
              <a:t>rd</a:t>
            </a:r>
            <a:r>
              <a:rPr lang="en-US" altLang="ja-JP" dirty="0"/>
              <a:t> concept, which is expected to be the originality of your approach in this research field</a:t>
            </a:r>
            <a:r>
              <a:rPr kumimoji="1" lang="en-US" altLang="ja-JP" dirty="0"/>
              <a:t>.</a:t>
            </a:r>
          </a:p>
          <a:p>
            <a:endParaRPr lang="en-US" altLang="ja-JP" dirty="0"/>
          </a:p>
          <a:p>
            <a:r>
              <a:rPr kumimoji="1" lang="en-US" altLang="ja-JP" dirty="0"/>
              <a:t>This picture should be a key picture to guide to the concept </a:t>
            </a:r>
            <a:r>
              <a:rPr lang="en-US" altLang="ja-JP" dirty="0"/>
              <a:t>of th</a:t>
            </a:r>
            <a:r>
              <a:rPr kumimoji="1" lang="en-US" altLang="ja-JP" dirty="0"/>
              <a:t>e next slide, where you are going to explain what you are actually going to do in this research. Again, this picture </a:t>
            </a:r>
            <a:r>
              <a:rPr lang="en-US" altLang="ja-JP" dirty="0"/>
              <a:t>can be a combination of multiple pictures. Use scientifically relevant pictures (structures, diagrams, graphs etc.). </a:t>
            </a:r>
            <a:endParaRPr kumimoji="1" lang="en-US" altLang="ja-JP" dirty="0"/>
          </a:p>
        </p:txBody>
      </p:sp>
      <p:sp>
        <p:nvSpPr>
          <p:cNvPr id="9" name="テキスト ボックス 8">
            <a:extLst>
              <a:ext uri="{FF2B5EF4-FFF2-40B4-BE49-F238E27FC236}">
                <a16:creationId xmlns:a16="http://schemas.microsoft.com/office/drawing/2014/main" id="{2F6AF4E3-8449-36F4-5790-F115718B52BD}"/>
              </a:ext>
            </a:extLst>
          </p:cNvPr>
          <p:cNvSpPr txBox="1"/>
          <p:nvPr/>
        </p:nvSpPr>
        <p:spPr>
          <a:xfrm>
            <a:off x="6214753" y="5965902"/>
            <a:ext cx="5581402" cy="830997"/>
          </a:xfrm>
          <a:prstGeom prst="rect">
            <a:avLst/>
          </a:prstGeom>
          <a:noFill/>
        </p:spPr>
        <p:txBody>
          <a:bodyPr wrap="square" rtlCol="0">
            <a:spAutoFit/>
          </a:bodyPr>
          <a:lstStyle/>
          <a:p>
            <a:r>
              <a:rPr kumimoji="1" lang="en-US" altLang="ja-JP" sz="2400" dirty="0"/>
              <a:t>A short statement to explain why this concept is expected to be a clue for that.</a:t>
            </a:r>
            <a:endParaRPr kumimoji="1" lang="ja-JP" altLang="en-US" sz="2400"/>
          </a:p>
        </p:txBody>
      </p:sp>
      <p:sp>
        <p:nvSpPr>
          <p:cNvPr id="10" name="テキスト ボックス 9">
            <a:extLst>
              <a:ext uri="{FF2B5EF4-FFF2-40B4-BE49-F238E27FC236}">
                <a16:creationId xmlns:a16="http://schemas.microsoft.com/office/drawing/2014/main" id="{3B6D3F15-253C-1E2D-BE73-710028A751A2}"/>
              </a:ext>
            </a:extLst>
          </p:cNvPr>
          <p:cNvSpPr txBox="1"/>
          <p:nvPr/>
        </p:nvSpPr>
        <p:spPr>
          <a:xfrm>
            <a:off x="6214752" y="5596570"/>
            <a:ext cx="5700157" cy="338554"/>
          </a:xfrm>
          <a:prstGeom prst="rect">
            <a:avLst/>
          </a:prstGeom>
          <a:noFill/>
        </p:spPr>
        <p:txBody>
          <a:bodyPr wrap="square" rtlCol="0">
            <a:spAutoFit/>
          </a:bodyPr>
          <a:lstStyle/>
          <a:p>
            <a:pPr algn="r"/>
            <a:r>
              <a:rPr lang="en-US" altLang="ja-JP" sz="1600" dirty="0">
                <a:solidFill>
                  <a:schemeClr val="bg1">
                    <a:lumMod val="50000"/>
                  </a:schemeClr>
                </a:solidFill>
              </a:rPr>
              <a:t>Picture Author </a:t>
            </a:r>
            <a:r>
              <a:rPr lang="en-US" altLang="ja-JP" sz="1600" i="1" dirty="0">
                <a:solidFill>
                  <a:schemeClr val="bg1">
                    <a:lumMod val="50000"/>
                  </a:schemeClr>
                </a:solidFill>
              </a:rPr>
              <a:t>et al.</a:t>
            </a:r>
            <a:r>
              <a:rPr lang="en-US" altLang="ja-JP" sz="1600" dirty="0">
                <a:solidFill>
                  <a:schemeClr val="bg1">
                    <a:lumMod val="50000"/>
                  </a:schemeClr>
                </a:solidFill>
              </a:rPr>
              <a:t>, </a:t>
            </a:r>
            <a:r>
              <a:rPr lang="en-US" altLang="ja-JP" sz="1600" i="1" dirty="0">
                <a:solidFill>
                  <a:schemeClr val="bg1">
                    <a:lumMod val="50000"/>
                  </a:schemeClr>
                </a:solidFill>
              </a:rPr>
              <a:t>Journal abbreviation</a:t>
            </a:r>
            <a:r>
              <a:rPr lang="en-US" altLang="ja-JP" sz="1600" dirty="0">
                <a:solidFill>
                  <a:schemeClr val="bg1">
                    <a:lumMod val="50000"/>
                  </a:schemeClr>
                </a:solidFill>
              </a:rPr>
              <a:t>, volume, pages (year)</a:t>
            </a:r>
            <a:endParaRPr lang="ja-JP" altLang="en-US" sz="1600">
              <a:solidFill>
                <a:schemeClr val="bg1">
                  <a:lumMod val="50000"/>
                </a:schemeClr>
              </a:solidFill>
            </a:endParaRPr>
          </a:p>
        </p:txBody>
      </p:sp>
      <p:sp>
        <p:nvSpPr>
          <p:cNvPr id="11" name="スライド番号プレースホルダー 10">
            <a:extLst>
              <a:ext uri="{FF2B5EF4-FFF2-40B4-BE49-F238E27FC236}">
                <a16:creationId xmlns:a16="http://schemas.microsoft.com/office/drawing/2014/main" id="{0CE4AF4D-C62C-A286-83F2-1469F0051996}"/>
              </a:ext>
            </a:extLst>
          </p:cNvPr>
          <p:cNvSpPr>
            <a:spLocks noGrp="1"/>
          </p:cNvSpPr>
          <p:nvPr>
            <p:ph type="sldNum" sz="quarter" idx="12"/>
          </p:nvPr>
        </p:nvSpPr>
        <p:spPr/>
        <p:txBody>
          <a:bodyPr/>
          <a:lstStyle/>
          <a:p>
            <a:fld id="{4816309D-B842-7F4B-87A1-D6D1CFBFDD62}" type="slidenum">
              <a:rPr kumimoji="1" lang="ja-JP" altLang="en-US" smtClean="0"/>
              <a:t>3</a:t>
            </a:fld>
            <a:endParaRPr kumimoji="1" lang="ja-JP" altLang="en-US"/>
          </a:p>
        </p:txBody>
      </p:sp>
    </p:spTree>
    <p:extLst>
      <p:ext uri="{BB962C8B-B14F-4D97-AF65-F5344CB8AC3E}">
        <p14:creationId xmlns:p14="http://schemas.microsoft.com/office/powerpoint/2010/main" val="37752137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E78C2-0CBB-2DDF-CE53-2005B4AE1FDB}"/>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70EA636E-1FB8-A9C4-9AAE-6A267C4CF167}"/>
              </a:ext>
            </a:extLst>
          </p:cNvPr>
          <p:cNvSpPr>
            <a:spLocks noGrp="1"/>
          </p:cNvSpPr>
          <p:nvPr>
            <p:ph type="title"/>
          </p:nvPr>
        </p:nvSpPr>
        <p:spPr/>
        <p:txBody>
          <a:bodyPr/>
          <a:lstStyle/>
          <a:p>
            <a:r>
              <a:rPr lang="en-US" altLang="ja-JP" dirty="0"/>
              <a:t>(Background 3: give </a:t>
            </a:r>
            <a:r>
              <a:rPr kumimoji="1" lang="en-US" altLang="ja-JP" dirty="0"/>
              <a:t>a title to summarize this slide)  </a:t>
            </a:r>
            <a:endParaRPr kumimoji="1" lang="ja-JP" altLang="en-US"/>
          </a:p>
        </p:txBody>
      </p:sp>
      <p:sp>
        <p:nvSpPr>
          <p:cNvPr id="3" name="コンテンツ プレースホルダー 2">
            <a:extLst>
              <a:ext uri="{FF2B5EF4-FFF2-40B4-BE49-F238E27FC236}">
                <a16:creationId xmlns:a16="http://schemas.microsoft.com/office/drawing/2014/main" id="{B7124211-5420-46AC-6CCF-5E88B997C3AB}"/>
              </a:ext>
            </a:extLst>
          </p:cNvPr>
          <p:cNvSpPr>
            <a:spLocks noGrp="1"/>
          </p:cNvSpPr>
          <p:nvPr>
            <p:ph idx="1"/>
          </p:nvPr>
        </p:nvSpPr>
        <p:spPr>
          <a:xfrm>
            <a:off x="100360" y="1028284"/>
            <a:ext cx="5694798" cy="638805"/>
          </a:xfrm>
        </p:spPr>
        <p:txBody>
          <a:bodyPr>
            <a:normAutofit fontScale="85000" lnSpcReduction="10000"/>
          </a:bodyPr>
          <a:lstStyle/>
          <a:p>
            <a:pPr marL="0" indent="0">
              <a:buNone/>
            </a:pPr>
            <a:r>
              <a:rPr kumimoji="1" lang="en-US" altLang="ja-JP" sz="3200" b="1" dirty="0"/>
              <a:t>(Current situation of your research)</a:t>
            </a:r>
            <a:endParaRPr kumimoji="1" lang="ja-JP" altLang="en-US" sz="3200" b="1"/>
          </a:p>
        </p:txBody>
      </p:sp>
      <p:sp>
        <p:nvSpPr>
          <p:cNvPr id="4" name="コンテンツ プレースホルダー 2">
            <a:extLst>
              <a:ext uri="{FF2B5EF4-FFF2-40B4-BE49-F238E27FC236}">
                <a16:creationId xmlns:a16="http://schemas.microsoft.com/office/drawing/2014/main" id="{EA2B3977-AD28-FD6F-FCF0-96364445C394}"/>
              </a:ext>
            </a:extLst>
          </p:cNvPr>
          <p:cNvSpPr txBox="1">
            <a:spLocks/>
          </p:cNvSpPr>
          <p:nvPr/>
        </p:nvSpPr>
        <p:spPr>
          <a:xfrm>
            <a:off x="6095999" y="1028284"/>
            <a:ext cx="6096001" cy="638805"/>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3200" b="1" dirty="0"/>
              <a:t>(What you are going to do in this work)</a:t>
            </a:r>
            <a:endParaRPr lang="ja-JP" altLang="en-US" sz="3200" b="1"/>
          </a:p>
        </p:txBody>
      </p:sp>
      <p:sp>
        <p:nvSpPr>
          <p:cNvPr id="5" name="正方形/長方形 4">
            <a:extLst>
              <a:ext uri="{FF2B5EF4-FFF2-40B4-BE49-F238E27FC236}">
                <a16:creationId xmlns:a16="http://schemas.microsoft.com/office/drawing/2014/main" id="{CB82EC80-7C38-82E1-5B95-527588BC92DE}"/>
              </a:ext>
            </a:extLst>
          </p:cNvPr>
          <p:cNvSpPr/>
          <p:nvPr/>
        </p:nvSpPr>
        <p:spPr>
          <a:xfrm>
            <a:off x="213757" y="1530903"/>
            <a:ext cx="5581402" cy="407425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dirty="0"/>
              <a:t>Show the results of your research, if you have a past research. </a:t>
            </a:r>
            <a:r>
              <a:rPr lang="en-US" altLang="ja-JP" dirty="0"/>
              <a:t>You may also show the</a:t>
            </a:r>
            <a:r>
              <a:rPr kumimoji="1" lang="en-US" altLang="ja-JP" dirty="0"/>
              <a:t> results of the previous research directly related to this research, including what they have succeeded, and what they have not achieved yet.</a:t>
            </a:r>
          </a:p>
          <a:p>
            <a:r>
              <a:rPr lang="en-US" altLang="ja-JP" dirty="0"/>
              <a:t>Try to find the clear words that maximally explains the impact of your work, without overstatements.</a:t>
            </a:r>
          </a:p>
        </p:txBody>
      </p:sp>
      <p:sp>
        <p:nvSpPr>
          <p:cNvPr id="6" name="テキスト ボックス 5">
            <a:extLst>
              <a:ext uri="{FF2B5EF4-FFF2-40B4-BE49-F238E27FC236}">
                <a16:creationId xmlns:a16="http://schemas.microsoft.com/office/drawing/2014/main" id="{DFD8F10E-1A9B-4C29-CF60-786C90A52502}"/>
              </a:ext>
            </a:extLst>
          </p:cNvPr>
          <p:cNvSpPr txBox="1"/>
          <p:nvPr/>
        </p:nvSpPr>
        <p:spPr>
          <a:xfrm>
            <a:off x="213756" y="5596570"/>
            <a:ext cx="5581402" cy="338554"/>
          </a:xfrm>
          <a:prstGeom prst="rect">
            <a:avLst/>
          </a:prstGeom>
          <a:noFill/>
        </p:spPr>
        <p:txBody>
          <a:bodyPr wrap="square" rtlCol="0">
            <a:spAutoFit/>
          </a:bodyPr>
          <a:lstStyle/>
          <a:p>
            <a:pPr algn="r"/>
            <a:r>
              <a:rPr kumimoji="1" lang="en-US" altLang="ja-JP" sz="1600" dirty="0">
                <a:solidFill>
                  <a:schemeClr val="bg1">
                    <a:lumMod val="50000"/>
                  </a:schemeClr>
                </a:solidFill>
              </a:rPr>
              <a:t>Picture Author </a:t>
            </a:r>
            <a:r>
              <a:rPr kumimoji="1" lang="en-US" altLang="ja-JP" sz="1600" i="1" dirty="0">
                <a:solidFill>
                  <a:schemeClr val="bg1">
                    <a:lumMod val="50000"/>
                  </a:schemeClr>
                </a:solidFill>
              </a:rPr>
              <a:t>et al.</a:t>
            </a:r>
            <a:r>
              <a:rPr kumimoji="1" lang="en-US" altLang="ja-JP" sz="1600" dirty="0">
                <a:solidFill>
                  <a:schemeClr val="bg1">
                    <a:lumMod val="50000"/>
                  </a:schemeClr>
                </a:solidFill>
              </a:rPr>
              <a:t>, </a:t>
            </a:r>
            <a:r>
              <a:rPr kumimoji="1" lang="en-US" altLang="ja-JP" sz="1600" i="1" dirty="0">
                <a:solidFill>
                  <a:schemeClr val="bg1">
                    <a:lumMod val="50000"/>
                  </a:schemeClr>
                </a:solidFill>
              </a:rPr>
              <a:t>Journal abbreviation</a:t>
            </a:r>
            <a:r>
              <a:rPr kumimoji="1" lang="en-US" altLang="ja-JP" sz="1600" dirty="0">
                <a:solidFill>
                  <a:schemeClr val="bg1">
                    <a:lumMod val="50000"/>
                  </a:schemeClr>
                </a:solidFill>
              </a:rPr>
              <a:t>, volume, pages (year)</a:t>
            </a:r>
            <a:endParaRPr kumimoji="1" lang="ja-JP" altLang="en-US" sz="1600">
              <a:solidFill>
                <a:schemeClr val="bg1">
                  <a:lumMod val="50000"/>
                </a:schemeClr>
              </a:solidFill>
            </a:endParaRPr>
          </a:p>
        </p:txBody>
      </p:sp>
      <p:sp>
        <p:nvSpPr>
          <p:cNvPr id="7" name="テキスト ボックス 6">
            <a:extLst>
              <a:ext uri="{FF2B5EF4-FFF2-40B4-BE49-F238E27FC236}">
                <a16:creationId xmlns:a16="http://schemas.microsoft.com/office/drawing/2014/main" id="{B9142CC8-9A5C-6385-4FE0-B23BC0A5DD45}"/>
              </a:ext>
            </a:extLst>
          </p:cNvPr>
          <p:cNvSpPr txBox="1"/>
          <p:nvPr/>
        </p:nvSpPr>
        <p:spPr>
          <a:xfrm>
            <a:off x="213756" y="5965902"/>
            <a:ext cx="5581402" cy="830997"/>
          </a:xfrm>
          <a:prstGeom prst="rect">
            <a:avLst/>
          </a:prstGeom>
          <a:noFill/>
        </p:spPr>
        <p:txBody>
          <a:bodyPr wrap="square" rtlCol="0">
            <a:spAutoFit/>
          </a:bodyPr>
          <a:lstStyle/>
          <a:p>
            <a:r>
              <a:rPr kumimoji="1" lang="en-US" altLang="ja-JP" sz="2400" dirty="0"/>
              <a:t>Summarize th</a:t>
            </a:r>
            <a:r>
              <a:rPr lang="en-US" altLang="ja-JP" sz="2400" dirty="0"/>
              <a:t>e current state of the research, and </a:t>
            </a:r>
            <a:r>
              <a:rPr kumimoji="1" lang="en-US" altLang="ja-JP" sz="2400" dirty="0"/>
              <a:t>what you have succeeded</a:t>
            </a:r>
            <a:r>
              <a:rPr lang="en-US" altLang="ja-JP" sz="2400" dirty="0"/>
              <a:t>.</a:t>
            </a:r>
            <a:endParaRPr kumimoji="1" lang="ja-JP" altLang="en-US" sz="2400"/>
          </a:p>
        </p:txBody>
      </p:sp>
      <p:sp>
        <p:nvSpPr>
          <p:cNvPr id="8" name="正方形/長方形 7">
            <a:extLst>
              <a:ext uri="{FF2B5EF4-FFF2-40B4-BE49-F238E27FC236}">
                <a16:creationId xmlns:a16="http://schemas.microsoft.com/office/drawing/2014/main" id="{75140A12-A4C0-642D-8153-D267C489A09C}"/>
              </a:ext>
            </a:extLst>
          </p:cNvPr>
          <p:cNvSpPr/>
          <p:nvPr/>
        </p:nvSpPr>
        <p:spPr>
          <a:xfrm>
            <a:off x="6214753" y="1522320"/>
            <a:ext cx="5581402" cy="4074250"/>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kumimoji="1" lang="en-US" altLang="ja-JP" dirty="0"/>
              <a:t>Although it is just a part of the background, the picture here will work as a graphical summary of the story of this talk. </a:t>
            </a:r>
            <a:r>
              <a:rPr lang="en-US" altLang="ja-JP" dirty="0"/>
              <a:t>You will repeat this part in the next slide to define the aim and the strategy. You cannot introduce new concepts in the next slide. Therefore, you need to show the scientific materials here to support your statements of the aim and the strategy in the next slide.</a:t>
            </a:r>
            <a:endParaRPr kumimoji="1" lang="en-US" altLang="ja-JP" dirty="0"/>
          </a:p>
        </p:txBody>
      </p:sp>
      <p:sp>
        <p:nvSpPr>
          <p:cNvPr id="9" name="テキスト ボックス 8">
            <a:extLst>
              <a:ext uri="{FF2B5EF4-FFF2-40B4-BE49-F238E27FC236}">
                <a16:creationId xmlns:a16="http://schemas.microsoft.com/office/drawing/2014/main" id="{C6E5A40A-1E62-8949-47E4-C1B7277F610B}"/>
              </a:ext>
            </a:extLst>
          </p:cNvPr>
          <p:cNvSpPr txBox="1"/>
          <p:nvPr/>
        </p:nvSpPr>
        <p:spPr>
          <a:xfrm>
            <a:off x="6214753" y="5965902"/>
            <a:ext cx="5581402" cy="830997"/>
          </a:xfrm>
          <a:prstGeom prst="rect">
            <a:avLst/>
          </a:prstGeom>
          <a:noFill/>
        </p:spPr>
        <p:txBody>
          <a:bodyPr wrap="square" rtlCol="0">
            <a:spAutoFit/>
          </a:bodyPr>
          <a:lstStyle/>
          <a:p>
            <a:r>
              <a:rPr kumimoji="1" lang="en-US" altLang="ja-JP" sz="2400" dirty="0"/>
              <a:t>A short statement to explain why this concept is expected to be a clue for that.</a:t>
            </a:r>
            <a:endParaRPr kumimoji="1" lang="ja-JP" altLang="en-US" sz="2400"/>
          </a:p>
        </p:txBody>
      </p:sp>
      <p:sp>
        <p:nvSpPr>
          <p:cNvPr id="10" name="テキスト ボックス 9">
            <a:extLst>
              <a:ext uri="{FF2B5EF4-FFF2-40B4-BE49-F238E27FC236}">
                <a16:creationId xmlns:a16="http://schemas.microsoft.com/office/drawing/2014/main" id="{60DD4F66-BF3D-FC61-02C8-D144698FF9EB}"/>
              </a:ext>
            </a:extLst>
          </p:cNvPr>
          <p:cNvSpPr txBox="1"/>
          <p:nvPr/>
        </p:nvSpPr>
        <p:spPr>
          <a:xfrm>
            <a:off x="6214752" y="5596570"/>
            <a:ext cx="5700157" cy="338554"/>
          </a:xfrm>
          <a:prstGeom prst="rect">
            <a:avLst/>
          </a:prstGeom>
          <a:noFill/>
        </p:spPr>
        <p:txBody>
          <a:bodyPr wrap="square" rtlCol="0">
            <a:spAutoFit/>
          </a:bodyPr>
          <a:lstStyle/>
          <a:p>
            <a:pPr algn="r"/>
            <a:r>
              <a:rPr lang="en-US" altLang="ja-JP" sz="1600" dirty="0">
                <a:solidFill>
                  <a:schemeClr val="bg1">
                    <a:lumMod val="50000"/>
                  </a:schemeClr>
                </a:solidFill>
              </a:rPr>
              <a:t>Picture Author </a:t>
            </a:r>
            <a:r>
              <a:rPr lang="en-US" altLang="ja-JP" sz="1600" i="1" dirty="0">
                <a:solidFill>
                  <a:schemeClr val="bg1">
                    <a:lumMod val="50000"/>
                  </a:schemeClr>
                </a:solidFill>
              </a:rPr>
              <a:t>et al.</a:t>
            </a:r>
            <a:r>
              <a:rPr lang="en-US" altLang="ja-JP" sz="1600" dirty="0">
                <a:solidFill>
                  <a:schemeClr val="bg1">
                    <a:lumMod val="50000"/>
                  </a:schemeClr>
                </a:solidFill>
              </a:rPr>
              <a:t>, </a:t>
            </a:r>
            <a:r>
              <a:rPr lang="en-US" altLang="ja-JP" sz="1600" i="1" dirty="0">
                <a:solidFill>
                  <a:schemeClr val="bg1">
                    <a:lumMod val="50000"/>
                  </a:schemeClr>
                </a:solidFill>
              </a:rPr>
              <a:t>Journal abbreviation</a:t>
            </a:r>
            <a:r>
              <a:rPr lang="en-US" altLang="ja-JP" sz="1600" dirty="0">
                <a:solidFill>
                  <a:schemeClr val="bg1">
                    <a:lumMod val="50000"/>
                  </a:schemeClr>
                </a:solidFill>
              </a:rPr>
              <a:t>, volume, pages (year)</a:t>
            </a:r>
            <a:endParaRPr lang="ja-JP" altLang="en-US" sz="1600">
              <a:solidFill>
                <a:schemeClr val="bg1">
                  <a:lumMod val="50000"/>
                </a:schemeClr>
              </a:solidFill>
            </a:endParaRPr>
          </a:p>
        </p:txBody>
      </p:sp>
      <p:sp>
        <p:nvSpPr>
          <p:cNvPr id="11" name="スライド番号プレースホルダー 10">
            <a:extLst>
              <a:ext uri="{FF2B5EF4-FFF2-40B4-BE49-F238E27FC236}">
                <a16:creationId xmlns:a16="http://schemas.microsoft.com/office/drawing/2014/main" id="{931F5063-2608-4288-F324-623A5ECC90D7}"/>
              </a:ext>
            </a:extLst>
          </p:cNvPr>
          <p:cNvSpPr>
            <a:spLocks noGrp="1"/>
          </p:cNvSpPr>
          <p:nvPr>
            <p:ph type="sldNum" sz="quarter" idx="12"/>
          </p:nvPr>
        </p:nvSpPr>
        <p:spPr/>
        <p:txBody>
          <a:bodyPr/>
          <a:lstStyle/>
          <a:p>
            <a:fld id="{4816309D-B842-7F4B-87A1-D6D1CFBFDD62}" type="slidenum">
              <a:rPr kumimoji="1" lang="ja-JP" altLang="en-US" smtClean="0"/>
              <a:t>4</a:t>
            </a:fld>
            <a:endParaRPr kumimoji="1" lang="ja-JP" altLang="en-US"/>
          </a:p>
        </p:txBody>
      </p:sp>
    </p:spTree>
    <p:extLst>
      <p:ext uri="{BB962C8B-B14F-4D97-AF65-F5344CB8AC3E}">
        <p14:creationId xmlns:p14="http://schemas.microsoft.com/office/powerpoint/2010/main" val="8485311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984317D-67CB-882D-A563-D7CC6737FE7E}"/>
              </a:ext>
            </a:extLst>
          </p:cNvPr>
          <p:cNvSpPr>
            <a:spLocks noGrp="1"/>
          </p:cNvSpPr>
          <p:nvPr>
            <p:ph type="title"/>
          </p:nvPr>
        </p:nvSpPr>
        <p:spPr/>
        <p:txBody>
          <a:bodyPr/>
          <a:lstStyle/>
          <a:p>
            <a:r>
              <a:rPr kumimoji="1" lang="en-US" altLang="ja-JP" dirty="0"/>
              <a:t>Aim</a:t>
            </a:r>
            <a:endParaRPr kumimoji="1" lang="ja-JP" altLang="en-US"/>
          </a:p>
        </p:txBody>
      </p:sp>
      <p:sp>
        <p:nvSpPr>
          <p:cNvPr id="3" name="コンテンツ プレースホルダー 2">
            <a:extLst>
              <a:ext uri="{FF2B5EF4-FFF2-40B4-BE49-F238E27FC236}">
                <a16:creationId xmlns:a16="http://schemas.microsoft.com/office/drawing/2014/main" id="{C24AC93D-58BC-2CFA-E58C-1E631296987E}"/>
              </a:ext>
            </a:extLst>
          </p:cNvPr>
          <p:cNvSpPr>
            <a:spLocks noGrp="1"/>
          </p:cNvSpPr>
          <p:nvPr>
            <p:ph idx="1"/>
          </p:nvPr>
        </p:nvSpPr>
        <p:spPr>
          <a:xfrm>
            <a:off x="100360" y="928418"/>
            <a:ext cx="11965259" cy="1684154"/>
          </a:xfrm>
        </p:spPr>
        <p:txBody>
          <a:bodyPr>
            <a:normAutofit/>
          </a:bodyPr>
          <a:lstStyle/>
          <a:p>
            <a:pPr marL="0" indent="0">
              <a:buNone/>
            </a:pPr>
            <a:r>
              <a:rPr kumimoji="1" lang="en-US" altLang="ja-JP" dirty="0"/>
              <a:t>To investigate/develop/fabricate something to achieve something. </a:t>
            </a:r>
            <a:br>
              <a:rPr kumimoji="1" lang="en-US" altLang="ja-JP" dirty="0"/>
            </a:br>
            <a:r>
              <a:rPr kumimoji="1" lang="en-US" altLang="ja-JP" sz="2400" dirty="0"/>
              <a:t>This statement is your promise with the audience. You will reuse this statement in the summary/conclusion, so you have to set the aim that you wi</a:t>
            </a:r>
            <a:r>
              <a:rPr lang="en-US" altLang="ja-JP" sz="2400" dirty="0"/>
              <a:t>ll</a:t>
            </a:r>
            <a:r>
              <a:rPr kumimoji="1" lang="en-US" altLang="ja-JP" sz="2400" dirty="0"/>
              <a:t> successfully achieve in this study. Since this is a definition page, it is better to compose this slide without pictures.</a:t>
            </a:r>
            <a:endParaRPr kumimoji="1" lang="ja-JP" altLang="en-US"/>
          </a:p>
        </p:txBody>
      </p:sp>
      <p:sp>
        <p:nvSpPr>
          <p:cNvPr id="4" name="スライド番号プレースホルダー 3">
            <a:extLst>
              <a:ext uri="{FF2B5EF4-FFF2-40B4-BE49-F238E27FC236}">
                <a16:creationId xmlns:a16="http://schemas.microsoft.com/office/drawing/2014/main" id="{F234B75C-A65E-79F1-97F7-68F687FA9A0E}"/>
              </a:ext>
            </a:extLst>
          </p:cNvPr>
          <p:cNvSpPr>
            <a:spLocks noGrp="1"/>
          </p:cNvSpPr>
          <p:nvPr>
            <p:ph type="sldNum" sz="quarter" idx="12"/>
          </p:nvPr>
        </p:nvSpPr>
        <p:spPr/>
        <p:txBody>
          <a:bodyPr/>
          <a:lstStyle/>
          <a:p>
            <a:fld id="{4816309D-B842-7F4B-87A1-D6D1CFBFDD62}" type="slidenum">
              <a:rPr kumimoji="1" lang="ja-JP" altLang="en-US" smtClean="0"/>
              <a:t>5</a:t>
            </a:fld>
            <a:endParaRPr kumimoji="1" lang="ja-JP" altLang="en-US"/>
          </a:p>
        </p:txBody>
      </p:sp>
      <p:sp>
        <p:nvSpPr>
          <p:cNvPr id="5" name="タイトル 1">
            <a:extLst>
              <a:ext uri="{FF2B5EF4-FFF2-40B4-BE49-F238E27FC236}">
                <a16:creationId xmlns:a16="http://schemas.microsoft.com/office/drawing/2014/main" id="{74C9107B-EB19-F57C-D9A1-0773D7FE3683}"/>
              </a:ext>
            </a:extLst>
          </p:cNvPr>
          <p:cNvSpPr txBox="1">
            <a:spLocks/>
          </p:cNvSpPr>
          <p:nvPr/>
        </p:nvSpPr>
        <p:spPr>
          <a:xfrm>
            <a:off x="0" y="2402989"/>
            <a:ext cx="12192000" cy="89209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a:lstStyle>
          <a:p>
            <a:r>
              <a:rPr lang="en-US" altLang="ja-JP" dirty="0"/>
              <a:t>Strategy</a:t>
            </a:r>
            <a:endParaRPr lang="ja-JP" altLang="en-US"/>
          </a:p>
        </p:txBody>
      </p:sp>
      <p:sp>
        <p:nvSpPr>
          <p:cNvPr id="6" name="コンテンツ プレースホルダー 2">
            <a:extLst>
              <a:ext uri="{FF2B5EF4-FFF2-40B4-BE49-F238E27FC236}">
                <a16:creationId xmlns:a16="http://schemas.microsoft.com/office/drawing/2014/main" id="{1FC34BF6-8B67-D742-EC2A-746CC3BCA548}"/>
              </a:ext>
            </a:extLst>
          </p:cNvPr>
          <p:cNvSpPr txBox="1">
            <a:spLocks/>
          </p:cNvSpPr>
          <p:nvPr/>
        </p:nvSpPr>
        <p:spPr>
          <a:xfrm>
            <a:off x="113370" y="3206338"/>
            <a:ext cx="11965259" cy="3467593"/>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514350" indent="-514350">
              <a:buFont typeface="+mj-lt"/>
              <a:buAutoNum type="arabicPeriod"/>
            </a:pPr>
            <a:r>
              <a:rPr lang="en-US" altLang="ja-JP" b="1" dirty="0"/>
              <a:t>First subtheme</a:t>
            </a:r>
            <a:br>
              <a:rPr lang="en-US" altLang="ja-JP" dirty="0"/>
            </a:br>
            <a:r>
              <a:rPr lang="en-US" altLang="ja-JP" dirty="0"/>
              <a:t>Achieve something by doing something. This part will be explained in the slide “Results 1”. The most specific, detailed subtheme.</a:t>
            </a:r>
          </a:p>
          <a:p>
            <a:pPr marL="514350" indent="-514350">
              <a:buFont typeface="+mj-lt"/>
              <a:buAutoNum type="arabicPeriod"/>
            </a:pPr>
            <a:r>
              <a:rPr lang="en-US" altLang="ja-JP" b="1" dirty="0"/>
              <a:t>Second subtheme</a:t>
            </a:r>
            <a:br>
              <a:rPr lang="en-US" altLang="ja-JP" dirty="0"/>
            </a:br>
            <a:r>
              <a:rPr lang="en-US" altLang="ja-JP" dirty="0"/>
              <a:t>Achieve something by doing something. This part will be explained in the slide “Results 2”. This subtheme should be broader than the first subtheme.</a:t>
            </a:r>
          </a:p>
          <a:p>
            <a:pPr marL="514350" indent="-514350">
              <a:buFont typeface="+mj-lt"/>
              <a:buAutoNum type="arabicPeriod"/>
            </a:pPr>
            <a:r>
              <a:rPr lang="en-US" altLang="ja-JP" b="1" dirty="0"/>
              <a:t>Third subtheme</a:t>
            </a:r>
            <a:br>
              <a:rPr lang="en-US" altLang="ja-JP" dirty="0"/>
            </a:br>
            <a:r>
              <a:rPr lang="en-US" altLang="ja-JP" dirty="0"/>
              <a:t>Achieve something by doing something. This part will be explained in the slide “Results 3”. This subtheme should be broader than the second subtheme, and should realize your statement for the aim of this study.</a:t>
            </a:r>
          </a:p>
        </p:txBody>
      </p:sp>
    </p:spTree>
    <p:extLst>
      <p:ext uri="{BB962C8B-B14F-4D97-AF65-F5344CB8AC3E}">
        <p14:creationId xmlns:p14="http://schemas.microsoft.com/office/powerpoint/2010/main" val="3556041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204BC53-9C41-7612-738D-5D2B3EDEA33F}"/>
              </a:ext>
            </a:extLst>
          </p:cNvPr>
          <p:cNvSpPr>
            <a:spLocks noGrp="1"/>
          </p:cNvSpPr>
          <p:nvPr>
            <p:ph type="title"/>
          </p:nvPr>
        </p:nvSpPr>
        <p:spPr/>
        <p:txBody>
          <a:bodyPr/>
          <a:lstStyle/>
          <a:p>
            <a:r>
              <a:rPr kumimoji="1" lang="en-US" altLang="ja-JP" dirty="0"/>
              <a:t>Method</a:t>
            </a:r>
            <a:r>
              <a:rPr lang="en-US" altLang="ja-JP" dirty="0"/>
              <a:t>s</a:t>
            </a:r>
            <a:endParaRPr kumimoji="1" lang="ja-JP" altLang="en-US"/>
          </a:p>
        </p:txBody>
      </p:sp>
      <p:sp>
        <p:nvSpPr>
          <p:cNvPr id="3" name="コンテンツ プレースホルダー 2">
            <a:extLst>
              <a:ext uri="{FF2B5EF4-FFF2-40B4-BE49-F238E27FC236}">
                <a16:creationId xmlns:a16="http://schemas.microsoft.com/office/drawing/2014/main" id="{710AEA26-F712-B3A1-78E2-F686CAD8EE5A}"/>
              </a:ext>
            </a:extLst>
          </p:cNvPr>
          <p:cNvSpPr>
            <a:spLocks noGrp="1"/>
          </p:cNvSpPr>
          <p:nvPr>
            <p:ph idx="1"/>
          </p:nvPr>
        </p:nvSpPr>
        <p:spPr/>
        <p:txBody>
          <a:bodyPr/>
          <a:lstStyle/>
          <a:p>
            <a:pPr marL="0" indent="0">
              <a:buNone/>
            </a:pPr>
            <a:r>
              <a:rPr kumimoji="1" lang="en-US" altLang="ja-JP" dirty="0"/>
              <a:t>You define your experimental / analysis methods you employed for your study, listing the words as brief as possible.</a:t>
            </a:r>
          </a:p>
          <a:p>
            <a:pPr marL="0" indent="0">
              <a:buNone/>
            </a:pPr>
            <a:r>
              <a:rPr lang="en-US" altLang="ja-JP" dirty="0"/>
              <a:t>Flowcharts and diagrams will be very helpful for understanding the process. Look at a flowchart used in a similar research by an expert researcher, and modify it to fit your research.  </a:t>
            </a:r>
          </a:p>
          <a:p>
            <a:pPr marL="0" indent="0">
              <a:buNone/>
            </a:pPr>
            <a:r>
              <a:rPr lang="en-US" altLang="ja-JP" dirty="0"/>
              <a:t>Include the names of the equipment and the experimental conditions, data sources and software, such that other researchers can reproduce your research.</a:t>
            </a:r>
          </a:p>
          <a:p>
            <a:pPr marL="0" indent="0">
              <a:buNone/>
            </a:pPr>
            <a:r>
              <a:rPr kumimoji="1" lang="en-US" altLang="ja-JP" dirty="0"/>
              <a:t>Photographs are optional. Often, photographs are more difficult to understand than diagrams. </a:t>
            </a:r>
            <a:r>
              <a:rPr lang="en-US" altLang="ja-JP" dirty="0"/>
              <a:t>If you want to include photographs, </a:t>
            </a:r>
            <a:r>
              <a:rPr kumimoji="1" lang="en-US" altLang="ja-JP" dirty="0"/>
              <a:t>include them only if they are necessary for understanding, and label the components to indicate the role of each part. </a:t>
            </a:r>
            <a:r>
              <a:rPr lang="en-US" altLang="ja-JP" dirty="0"/>
              <a:t>If possible, consider to move the photographs to the results slides. </a:t>
            </a:r>
            <a:endParaRPr kumimoji="1" lang="ja-JP" altLang="en-US"/>
          </a:p>
        </p:txBody>
      </p:sp>
      <p:sp>
        <p:nvSpPr>
          <p:cNvPr id="4" name="スライド番号プレースホルダー 3">
            <a:extLst>
              <a:ext uri="{FF2B5EF4-FFF2-40B4-BE49-F238E27FC236}">
                <a16:creationId xmlns:a16="http://schemas.microsoft.com/office/drawing/2014/main" id="{2DAB0C85-484A-8C9F-54B5-28DB1DDC95CD}"/>
              </a:ext>
            </a:extLst>
          </p:cNvPr>
          <p:cNvSpPr>
            <a:spLocks noGrp="1"/>
          </p:cNvSpPr>
          <p:nvPr>
            <p:ph type="sldNum" sz="quarter" idx="12"/>
          </p:nvPr>
        </p:nvSpPr>
        <p:spPr/>
        <p:txBody>
          <a:bodyPr/>
          <a:lstStyle/>
          <a:p>
            <a:fld id="{4816309D-B842-7F4B-87A1-D6D1CFBFDD62}" type="slidenum">
              <a:rPr kumimoji="1" lang="ja-JP" altLang="en-US" smtClean="0"/>
              <a:t>6</a:t>
            </a:fld>
            <a:endParaRPr kumimoji="1" lang="ja-JP" altLang="en-US"/>
          </a:p>
        </p:txBody>
      </p:sp>
    </p:spTree>
    <p:extLst>
      <p:ext uri="{BB962C8B-B14F-4D97-AF65-F5344CB8AC3E}">
        <p14:creationId xmlns:p14="http://schemas.microsoft.com/office/powerpoint/2010/main" val="30300514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57B7D1-5231-DE48-AD43-F3E96611CBF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57884812-69D5-07E0-5DEA-1024F76916A9}"/>
              </a:ext>
            </a:extLst>
          </p:cNvPr>
          <p:cNvSpPr>
            <a:spLocks noGrp="1"/>
          </p:cNvSpPr>
          <p:nvPr>
            <p:ph type="title"/>
          </p:nvPr>
        </p:nvSpPr>
        <p:spPr/>
        <p:txBody>
          <a:bodyPr/>
          <a:lstStyle/>
          <a:p>
            <a:r>
              <a:rPr lang="en-US" altLang="ja-JP" dirty="0"/>
              <a:t>(Result 1: first subtheme</a:t>
            </a:r>
            <a:r>
              <a:rPr kumimoji="1" lang="en-US" altLang="ja-JP" dirty="0"/>
              <a:t>)  </a:t>
            </a:r>
            <a:endParaRPr kumimoji="1" lang="ja-JP" altLang="en-US"/>
          </a:p>
        </p:txBody>
      </p:sp>
      <p:sp>
        <p:nvSpPr>
          <p:cNvPr id="3" name="コンテンツ プレースホルダー 2">
            <a:extLst>
              <a:ext uri="{FF2B5EF4-FFF2-40B4-BE49-F238E27FC236}">
                <a16:creationId xmlns:a16="http://schemas.microsoft.com/office/drawing/2014/main" id="{DA5519E2-4B5C-B9BB-3029-6C9671D58BA6}"/>
              </a:ext>
            </a:extLst>
          </p:cNvPr>
          <p:cNvSpPr>
            <a:spLocks noGrp="1"/>
          </p:cNvSpPr>
          <p:nvPr>
            <p:ph idx="1"/>
          </p:nvPr>
        </p:nvSpPr>
        <p:spPr>
          <a:xfrm>
            <a:off x="100360" y="1028284"/>
            <a:ext cx="3960417" cy="638805"/>
          </a:xfrm>
        </p:spPr>
        <p:txBody>
          <a:bodyPr>
            <a:normAutofit/>
          </a:bodyPr>
          <a:lstStyle/>
          <a:p>
            <a:pPr marL="0" indent="0">
              <a:buNone/>
            </a:pPr>
            <a:r>
              <a:rPr kumimoji="1" lang="en-US" altLang="ja-JP" sz="2400" b="1" dirty="0"/>
              <a:t>Title of the figure</a:t>
            </a:r>
            <a:endParaRPr kumimoji="1" lang="ja-JP" altLang="en-US" sz="2400" b="1"/>
          </a:p>
        </p:txBody>
      </p:sp>
      <p:sp>
        <p:nvSpPr>
          <p:cNvPr id="5" name="正方形/長方形 4">
            <a:extLst>
              <a:ext uri="{FF2B5EF4-FFF2-40B4-BE49-F238E27FC236}">
                <a16:creationId xmlns:a16="http://schemas.microsoft.com/office/drawing/2014/main" id="{9A67D89B-0F5F-776E-96FB-63ACD2870742}"/>
              </a:ext>
            </a:extLst>
          </p:cNvPr>
          <p:cNvSpPr/>
          <p:nvPr/>
        </p:nvSpPr>
        <p:spPr>
          <a:xfrm>
            <a:off x="213757" y="1407265"/>
            <a:ext cx="3788227" cy="3660008"/>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a:p>
        </p:txBody>
      </p:sp>
      <p:sp>
        <p:nvSpPr>
          <p:cNvPr id="7" name="テキスト ボックス 6">
            <a:extLst>
              <a:ext uri="{FF2B5EF4-FFF2-40B4-BE49-F238E27FC236}">
                <a16:creationId xmlns:a16="http://schemas.microsoft.com/office/drawing/2014/main" id="{2B2258B3-DCBE-9E7C-0CE8-11A36F172B5E}"/>
              </a:ext>
            </a:extLst>
          </p:cNvPr>
          <p:cNvSpPr txBox="1"/>
          <p:nvPr/>
        </p:nvSpPr>
        <p:spPr>
          <a:xfrm>
            <a:off x="213757" y="5071763"/>
            <a:ext cx="3788227" cy="707886"/>
          </a:xfrm>
          <a:prstGeom prst="rect">
            <a:avLst/>
          </a:prstGeom>
          <a:noFill/>
        </p:spPr>
        <p:txBody>
          <a:bodyPr wrap="square" rtlCol="0">
            <a:spAutoFit/>
          </a:bodyPr>
          <a:lstStyle/>
          <a:p>
            <a:r>
              <a:rPr kumimoji="1" lang="en-US" altLang="ja-JP" sz="2000" dirty="0"/>
              <a:t>What you can say from the figure above </a:t>
            </a:r>
            <a:endParaRPr kumimoji="1" lang="ja-JP" altLang="en-US" sz="2000"/>
          </a:p>
        </p:txBody>
      </p:sp>
      <p:sp>
        <p:nvSpPr>
          <p:cNvPr id="8" name="正方形/長方形 7">
            <a:extLst>
              <a:ext uri="{FF2B5EF4-FFF2-40B4-BE49-F238E27FC236}">
                <a16:creationId xmlns:a16="http://schemas.microsoft.com/office/drawing/2014/main" id="{BFACDB8D-A9BA-A933-DD90-328C7640B93C}"/>
              </a:ext>
            </a:extLst>
          </p:cNvPr>
          <p:cNvSpPr/>
          <p:nvPr/>
        </p:nvSpPr>
        <p:spPr>
          <a:xfrm>
            <a:off x="4115381" y="1398682"/>
            <a:ext cx="3889170" cy="3660008"/>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dirty="0"/>
          </a:p>
        </p:txBody>
      </p:sp>
      <p:sp>
        <p:nvSpPr>
          <p:cNvPr id="9" name="テキスト ボックス 8">
            <a:extLst>
              <a:ext uri="{FF2B5EF4-FFF2-40B4-BE49-F238E27FC236}">
                <a16:creationId xmlns:a16="http://schemas.microsoft.com/office/drawing/2014/main" id="{DCB1A67A-7698-82F4-CB8A-3D4EE30EBEAD}"/>
              </a:ext>
            </a:extLst>
          </p:cNvPr>
          <p:cNvSpPr txBox="1"/>
          <p:nvPr/>
        </p:nvSpPr>
        <p:spPr>
          <a:xfrm>
            <a:off x="320634" y="5829716"/>
            <a:ext cx="11475521" cy="830997"/>
          </a:xfrm>
          <a:prstGeom prst="rect">
            <a:avLst/>
          </a:prstGeom>
          <a:noFill/>
        </p:spPr>
        <p:txBody>
          <a:bodyPr wrap="square" rtlCol="0">
            <a:spAutoFit/>
          </a:bodyPr>
          <a:lstStyle/>
          <a:p>
            <a:r>
              <a:rPr kumimoji="1" lang="en-US" altLang="ja-JP" sz="2400" dirty="0"/>
              <a:t>A short statement to explain what you know from the results above. You can modify the layout and the number of figures. Arrange the components neatly without empty spaces. </a:t>
            </a:r>
            <a:endParaRPr kumimoji="1" lang="ja-JP" altLang="en-US" sz="2400"/>
          </a:p>
        </p:txBody>
      </p:sp>
      <p:sp>
        <p:nvSpPr>
          <p:cNvPr id="11" name="スライド番号プレースホルダー 10">
            <a:extLst>
              <a:ext uri="{FF2B5EF4-FFF2-40B4-BE49-F238E27FC236}">
                <a16:creationId xmlns:a16="http://schemas.microsoft.com/office/drawing/2014/main" id="{5D96FB25-0E3D-F4D5-5E3C-9A60820F3BC7}"/>
              </a:ext>
            </a:extLst>
          </p:cNvPr>
          <p:cNvSpPr>
            <a:spLocks noGrp="1"/>
          </p:cNvSpPr>
          <p:nvPr>
            <p:ph type="sldNum" sz="quarter" idx="12"/>
          </p:nvPr>
        </p:nvSpPr>
        <p:spPr/>
        <p:txBody>
          <a:bodyPr/>
          <a:lstStyle/>
          <a:p>
            <a:fld id="{4816309D-B842-7F4B-87A1-D6D1CFBFDD62}" type="slidenum">
              <a:rPr kumimoji="1" lang="ja-JP" altLang="en-US" smtClean="0"/>
              <a:t>7</a:t>
            </a:fld>
            <a:endParaRPr kumimoji="1" lang="ja-JP" altLang="en-US"/>
          </a:p>
        </p:txBody>
      </p:sp>
      <p:sp>
        <p:nvSpPr>
          <p:cNvPr id="12" name="正方形/長方形 11">
            <a:extLst>
              <a:ext uri="{FF2B5EF4-FFF2-40B4-BE49-F238E27FC236}">
                <a16:creationId xmlns:a16="http://schemas.microsoft.com/office/drawing/2014/main" id="{798B69CE-4930-B458-83D7-7936442CB57C}"/>
              </a:ext>
            </a:extLst>
          </p:cNvPr>
          <p:cNvSpPr/>
          <p:nvPr/>
        </p:nvSpPr>
        <p:spPr>
          <a:xfrm>
            <a:off x="8131224" y="1398682"/>
            <a:ext cx="3889170" cy="3660008"/>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dirty="0"/>
          </a:p>
        </p:txBody>
      </p:sp>
      <p:sp>
        <p:nvSpPr>
          <p:cNvPr id="13" name="テキスト ボックス 12">
            <a:extLst>
              <a:ext uri="{FF2B5EF4-FFF2-40B4-BE49-F238E27FC236}">
                <a16:creationId xmlns:a16="http://schemas.microsoft.com/office/drawing/2014/main" id="{940F48F4-CA0A-E655-F393-D3F257146923}"/>
              </a:ext>
            </a:extLst>
          </p:cNvPr>
          <p:cNvSpPr txBox="1"/>
          <p:nvPr/>
        </p:nvSpPr>
        <p:spPr>
          <a:xfrm>
            <a:off x="4201886" y="5071763"/>
            <a:ext cx="3788227" cy="707886"/>
          </a:xfrm>
          <a:prstGeom prst="rect">
            <a:avLst/>
          </a:prstGeom>
          <a:noFill/>
        </p:spPr>
        <p:txBody>
          <a:bodyPr wrap="square" rtlCol="0">
            <a:spAutoFit/>
          </a:bodyPr>
          <a:lstStyle/>
          <a:p>
            <a:r>
              <a:rPr lang="en-US" altLang="ja-JP" sz="2000" dirty="0"/>
              <a:t>What you can say from the figure above </a:t>
            </a:r>
            <a:endParaRPr lang="ja-JP" altLang="en-US" sz="2000"/>
          </a:p>
        </p:txBody>
      </p:sp>
      <p:sp>
        <p:nvSpPr>
          <p:cNvPr id="14" name="テキスト ボックス 13">
            <a:extLst>
              <a:ext uri="{FF2B5EF4-FFF2-40B4-BE49-F238E27FC236}">
                <a16:creationId xmlns:a16="http://schemas.microsoft.com/office/drawing/2014/main" id="{4F6C6C07-0227-9FE4-3A56-404BE0F816A8}"/>
              </a:ext>
            </a:extLst>
          </p:cNvPr>
          <p:cNvSpPr txBox="1"/>
          <p:nvPr/>
        </p:nvSpPr>
        <p:spPr>
          <a:xfrm>
            <a:off x="8232167" y="5071763"/>
            <a:ext cx="3788227" cy="707886"/>
          </a:xfrm>
          <a:prstGeom prst="rect">
            <a:avLst/>
          </a:prstGeom>
          <a:noFill/>
        </p:spPr>
        <p:txBody>
          <a:bodyPr wrap="square" rtlCol="0">
            <a:spAutoFit/>
          </a:bodyPr>
          <a:lstStyle/>
          <a:p>
            <a:r>
              <a:rPr lang="en-US" altLang="ja-JP" sz="2000" dirty="0"/>
              <a:t>What you can say from the figure above </a:t>
            </a:r>
            <a:endParaRPr lang="ja-JP" altLang="en-US" sz="2000"/>
          </a:p>
        </p:txBody>
      </p:sp>
      <p:sp>
        <p:nvSpPr>
          <p:cNvPr id="15" name="コンテンツ プレースホルダー 2">
            <a:extLst>
              <a:ext uri="{FF2B5EF4-FFF2-40B4-BE49-F238E27FC236}">
                <a16:creationId xmlns:a16="http://schemas.microsoft.com/office/drawing/2014/main" id="{AFA2CD8A-E9E1-3BA1-10E2-ACD2ACD5575A}"/>
              </a:ext>
            </a:extLst>
          </p:cNvPr>
          <p:cNvSpPr txBox="1">
            <a:spLocks/>
          </p:cNvSpPr>
          <p:nvPr/>
        </p:nvSpPr>
        <p:spPr>
          <a:xfrm>
            <a:off x="4107470" y="1028284"/>
            <a:ext cx="3960417" cy="638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2400" b="1"/>
              <a:t>Title of the figure</a:t>
            </a:r>
            <a:endParaRPr lang="ja-JP" altLang="en-US" sz="2400" b="1"/>
          </a:p>
        </p:txBody>
      </p:sp>
      <p:sp>
        <p:nvSpPr>
          <p:cNvPr id="16" name="コンテンツ プレースホルダー 2">
            <a:extLst>
              <a:ext uri="{FF2B5EF4-FFF2-40B4-BE49-F238E27FC236}">
                <a16:creationId xmlns:a16="http://schemas.microsoft.com/office/drawing/2014/main" id="{4896BA5F-BF17-AFC9-929B-1B3348056F95}"/>
              </a:ext>
            </a:extLst>
          </p:cNvPr>
          <p:cNvSpPr txBox="1">
            <a:spLocks/>
          </p:cNvSpPr>
          <p:nvPr/>
        </p:nvSpPr>
        <p:spPr>
          <a:xfrm>
            <a:off x="8095600" y="1028284"/>
            <a:ext cx="3960417" cy="638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2400" b="1"/>
              <a:t>Title of the figure</a:t>
            </a:r>
            <a:endParaRPr lang="ja-JP" altLang="en-US" sz="2400" b="1"/>
          </a:p>
        </p:txBody>
      </p:sp>
    </p:spTree>
    <p:extLst>
      <p:ext uri="{BB962C8B-B14F-4D97-AF65-F5344CB8AC3E}">
        <p14:creationId xmlns:p14="http://schemas.microsoft.com/office/powerpoint/2010/main" val="26548241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D35728-9622-D440-22E7-E0A7DCF9E5E9}"/>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E1004F78-81EE-4B76-5EA5-58BFB3B1C14E}"/>
              </a:ext>
            </a:extLst>
          </p:cNvPr>
          <p:cNvSpPr>
            <a:spLocks noGrp="1"/>
          </p:cNvSpPr>
          <p:nvPr>
            <p:ph type="title"/>
          </p:nvPr>
        </p:nvSpPr>
        <p:spPr/>
        <p:txBody>
          <a:bodyPr/>
          <a:lstStyle/>
          <a:p>
            <a:r>
              <a:rPr lang="en-US" altLang="ja-JP" dirty="0"/>
              <a:t>(Result 2: second subtheme</a:t>
            </a:r>
            <a:r>
              <a:rPr kumimoji="1" lang="en-US" altLang="ja-JP" dirty="0"/>
              <a:t>)  </a:t>
            </a:r>
            <a:endParaRPr kumimoji="1" lang="ja-JP" altLang="en-US"/>
          </a:p>
        </p:txBody>
      </p:sp>
      <p:sp>
        <p:nvSpPr>
          <p:cNvPr id="3" name="コンテンツ プレースホルダー 2">
            <a:extLst>
              <a:ext uri="{FF2B5EF4-FFF2-40B4-BE49-F238E27FC236}">
                <a16:creationId xmlns:a16="http://schemas.microsoft.com/office/drawing/2014/main" id="{6FEB2539-0654-2391-EA32-353D1D867A41}"/>
              </a:ext>
            </a:extLst>
          </p:cNvPr>
          <p:cNvSpPr>
            <a:spLocks noGrp="1"/>
          </p:cNvSpPr>
          <p:nvPr>
            <p:ph idx="1"/>
          </p:nvPr>
        </p:nvSpPr>
        <p:spPr>
          <a:xfrm>
            <a:off x="100360" y="1028284"/>
            <a:ext cx="3960417" cy="638805"/>
          </a:xfrm>
        </p:spPr>
        <p:txBody>
          <a:bodyPr>
            <a:normAutofit/>
          </a:bodyPr>
          <a:lstStyle/>
          <a:p>
            <a:pPr marL="0" indent="0">
              <a:buNone/>
            </a:pPr>
            <a:r>
              <a:rPr kumimoji="1" lang="en-US" altLang="ja-JP" sz="2400" b="1" dirty="0"/>
              <a:t>Title of the figure</a:t>
            </a:r>
            <a:endParaRPr kumimoji="1" lang="ja-JP" altLang="en-US" sz="2400" b="1"/>
          </a:p>
        </p:txBody>
      </p:sp>
      <p:sp>
        <p:nvSpPr>
          <p:cNvPr id="5" name="正方形/長方形 4">
            <a:extLst>
              <a:ext uri="{FF2B5EF4-FFF2-40B4-BE49-F238E27FC236}">
                <a16:creationId xmlns:a16="http://schemas.microsoft.com/office/drawing/2014/main" id="{0F22AAA4-4F2D-8EA7-00C3-156465A382F2}"/>
              </a:ext>
            </a:extLst>
          </p:cNvPr>
          <p:cNvSpPr/>
          <p:nvPr/>
        </p:nvSpPr>
        <p:spPr>
          <a:xfrm>
            <a:off x="213757" y="1407265"/>
            <a:ext cx="3788227" cy="3660008"/>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a:p>
        </p:txBody>
      </p:sp>
      <p:sp>
        <p:nvSpPr>
          <p:cNvPr id="7" name="テキスト ボックス 6">
            <a:extLst>
              <a:ext uri="{FF2B5EF4-FFF2-40B4-BE49-F238E27FC236}">
                <a16:creationId xmlns:a16="http://schemas.microsoft.com/office/drawing/2014/main" id="{7315A3F1-E202-62DC-C433-E2196F6068AB}"/>
              </a:ext>
            </a:extLst>
          </p:cNvPr>
          <p:cNvSpPr txBox="1"/>
          <p:nvPr/>
        </p:nvSpPr>
        <p:spPr>
          <a:xfrm>
            <a:off x="213757" y="5071763"/>
            <a:ext cx="3788227" cy="707886"/>
          </a:xfrm>
          <a:prstGeom prst="rect">
            <a:avLst/>
          </a:prstGeom>
          <a:noFill/>
        </p:spPr>
        <p:txBody>
          <a:bodyPr wrap="square" rtlCol="0">
            <a:spAutoFit/>
          </a:bodyPr>
          <a:lstStyle/>
          <a:p>
            <a:r>
              <a:rPr kumimoji="1" lang="en-US" altLang="ja-JP" sz="2000" dirty="0"/>
              <a:t>What you can say from the figure above </a:t>
            </a:r>
            <a:endParaRPr kumimoji="1" lang="ja-JP" altLang="en-US" sz="2000"/>
          </a:p>
        </p:txBody>
      </p:sp>
      <p:sp>
        <p:nvSpPr>
          <p:cNvPr id="8" name="正方形/長方形 7">
            <a:extLst>
              <a:ext uri="{FF2B5EF4-FFF2-40B4-BE49-F238E27FC236}">
                <a16:creationId xmlns:a16="http://schemas.microsoft.com/office/drawing/2014/main" id="{4DD16858-5AF7-8EA2-E3A1-82676C6D7CCF}"/>
              </a:ext>
            </a:extLst>
          </p:cNvPr>
          <p:cNvSpPr/>
          <p:nvPr/>
        </p:nvSpPr>
        <p:spPr>
          <a:xfrm>
            <a:off x="4115381" y="1398682"/>
            <a:ext cx="3889170" cy="3660008"/>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dirty="0"/>
          </a:p>
        </p:txBody>
      </p:sp>
      <p:sp>
        <p:nvSpPr>
          <p:cNvPr id="9" name="テキスト ボックス 8">
            <a:extLst>
              <a:ext uri="{FF2B5EF4-FFF2-40B4-BE49-F238E27FC236}">
                <a16:creationId xmlns:a16="http://schemas.microsoft.com/office/drawing/2014/main" id="{EE2CF51B-CD6A-772A-0033-7FD600B23A7F}"/>
              </a:ext>
            </a:extLst>
          </p:cNvPr>
          <p:cNvSpPr txBox="1"/>
          <p:nvPr/>
        </p:nvSpPr>
        <p:spPr>
          <a:xfrm>
            <a:off x="320634" y="5829716"/>
            <a:ext cx="11475521" cy="830997"/>
          </a:xfrm>
          <a:prstGeom prst="rect">
            <a:avLst/>
          </a:prstGeom>
          <a:noFill/>
        </p:spPr>
        <p:txBody>
          <a:bodyPr wrap="square" rtlCol="0">
            <a:spAutoFit/>
          </a:bodyPr>
          <a:lstStyle/>
          <a:p>
            <a:r>
              <a:rPr kumimoji="1" lang="en-US" altLang="ja-JP" sz="2400" dirty="0"/>
              <a:t>A short statement to explain what you know from the results above. You can modify the layout and the number of figures. Arrange the components neatly without empty spaces. </a:t>
            </a:r>
            <a:endParaRPr kumimoji="1" lang="ja-JP" altLang="en-US" sz="2400"/>
          </a:p>
        </p:txBody>
      </p:sp>
      <p:sp>
        <p:nvSpPr>
          <p:cNvPr id="11" name="スライド番号プレースホルダー 10">
            <a:extLst>
              <a:ext uri="{FF2B5EF4-FFF2-40B4-BE49-F238E27FC236}">
                <a16:creationId xmlns:a16="http://schemas.microsoft.com/office/drawing/2014/main" id="{BD0C9A01-7B4E-3EC7-3528-2CE2F3C3134E}"/>
              </a:ext>
            </a:extLst>
          </p:cNvPr>
          <p:cNvSpPr>
            <a:spLocks noGrp="1"/>
          </p:cNvSpPr>
          <p:nvPr>
            <p:ph type="sldNum" sz="quarter" idx="12"/>
          </p:nvPr>
        </p:nvSpPr>
        <p:spPr/>
        <p:txBody>
          <a:bodyPr/>
          <a:lstStyle/>
          <a:p>
            <a:fld id="{4816309D-B842-7F4B-87A1-D6D1CFBFDD62}" type="slidenum">
              <a:rPr kumimoji="1" lang="ja-JP" altLang="en-US" smtClean="0"/>
              <a:t>8</a:t>
            </a:fld>
            <a:endParaRPr kumimoji="1" lang="ja-JP" altLang="en-US"/>
          </a:p>
        </p:txBody>
      </p:sp>
      <p:sp>
        <p:nvSpPr>
          <p:cNvPr id="12" name="正方形/長方形 11">
            <a:extLst>
              <a:ext uri="{FF2B5EF4-FFF2-40B4-BE49-F238E27FC236}">
                <a16:creationId xmlns:a16="http://schemas.microsoft.com/office/drawing/2014/main" id="{02914591-EB67-734D-157F-466AF03E404A}"/>
              </a:ext>
            </a:extLst>
          </p:cNvPr>
          <p:cNvSpPr/>
          <p:nvPr/>
        </p:nvSpPr>
        <p:spPr>
          <a:xfrm>
            <a:off x="8131224" y="1398682"/>
            <a:ext cx="3889170" cy="3660008"/>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dirty="0"/>
          </a:p>
        </p:txBody>
      </p:sp>
      <p:sp>
        <p:nvSpPr>
          <p:cNvPr id="13" name="テキスト ボックス 12">
            <a:extLst>
              <a:ext uri="{FF2B5EF4-FFF2-40B4-BE49-F238E27FC236}">
                <a16:creationId xmlns:a16="http://schemas.microsoft.com/office/drawing/2014/main" id="{5A297787-5C5D-FA3A-C5CF-7DF148A6C6AF}"/>
              </a:ext>
            </a:extLst>
          </p:cNvPr>
          <p:cNvSpPr txBox="1"/>
          <p:nvPr/>
        </p:nvSpPr>
        <p:spPr>
          <a:xfrm>
            <a:off x="4201886" y="5071763"/>
            <a:ext cx="3788227" cy="707886"/>
          </a:xfrm>
          <a:prstGeom prst="rect">
            <a:avLst/>
          </a:prstGeom>
          <a:noFill/>
        </p:spPr>
        <p:txBody>
          <a:bodyPr wrap="square" rtlCol="0">
            <a:spAutoFit/>
          </a:bodyPr>
          <a:lstStyle/>
          <a:p>
            <a:r>
              <a:rPr lang="en-US" altLang="ja-JP" sz="2000" dirty="0"/>
              <a:t>What you can say from the figure above </a:t>
            </a:r>
            <a:endParaRPr lang="ja-JP" altLang="en-US" sz="2000"/>
          </a:p>
        </p:txBody>
      </p:sp>
      <p:sp>
        <p:nvSpPr>
          <p:cNvPr id="14" name="テキスト ボックス 13">
            <a:extLst>
              <a:ext uri="{FF2B5EF4-FFF2-40B4-BE49-F238E27FC236}">
                <a16:creationId xmlns:a16="http://schemas.microsoft.com/office/drawing/2014/main" id="{260E2FAE-FB82-F1AB-F2A5-10F2FF1A67DD}"/>
              </a:ext>
            </a:extLst>
          </p:cNvPr>
          <p:cNvSpPr txBox="1"/>
          <p:nvPr/>
        </p:nvSpPr>
        <p:spPr>
          <a:xfrm>
            <a:off x="8232167" y="5071763"/>
            <a:ext cx="3788227" cy="707886"/>
          </a:xfrm>
          <a:prstGeom prst="rect">
            <a:avLst/>
          </a:prstGeom>
          <a:noFill/>
        </p:spPr>
        <p:txBody>
          <a:bodyPr wrap="square" rtlCol="0">
            <a:spAutoFit/>
          </a:bodyPr>
          <a:lstStyle/>
          <a:p>
            <a:r>
              <a:rPr lang="en-US" altLang="ja-JP" sz="2000" dirty="0"/>
              <a:t>What you can say from the figure above </a:t>
            </a:r>
            <a:endParaRPr lang="ja-JP" altLang="en-US" sz="2000"/>
          </a:p>
        </p:txBody>
      </p:sp>
      <p:sp>
        <p:nvSpPr>
          <p:cNvPr id="15" name="コンテンツ プレースホルダー 2">
            <a:extLst>
              <a:ext uri="{FF2B5EF4-FFF2-40B4-BE49-F238E27FC236}">
                <a16:creationId xmlns:a16="http://schemas.microsoft.com/office/drawing/2014/main" id="{8D382086-BAE3-609B-E9FA-86A39F3AE6FC}"/>
              </a:ext>
            </a:extLst>
          </p:cNvPr>
          <p:cNvSpPr txBox="1">
            <a:spLocks/>
          </p:cNvSpPr>
          <p:nvPr/>
        </p:nvSpPr>
        <p:spPr>
          <a:xfrm>
            <a:off x="4107470" y="1028284"/>
            <a:ext cx="3960417" cy="638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2400" b="1"/>
              <a:t>Title of the figure</a:t>
            </a:r>
            <a:endParaRPr lang="ja-JP" altLang="en-US" sz="2400" b="1"/>
          </a:p>
        </p:txBody>
      </p:sp>
      <p:sp>
        <p:nvSpPr>
          <p:cNvPr id="16" name="コンテンツ プレースホルダー 2">
            <a:extLst>
              <a:ext uri="{FF2B5EF4-FFF2-40B4-BE49-F238E27FC236}">
                <a16:creationId xmlns:a16="http://schemas.microsoft.com/office/drawing/2014/main" id="{381255F1-2C6D-904D-95BF-3CF83B88BE9D}"/>
              </a:ext>
            </a:extLst>
          </p:cNvPr>
          <p:cNvSpPr txBox="1">
            <a:spLocks/>
          </p:cNvSpPr>
          <p:nvPr/>
        </p:nvSpPr>
        <p:spPr>
          <a:xfrm>
            <a:off x="8095600" y="1028284"/>
            <a:ext cx="3960417" cy="638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2400" b="1"/>
              <a:t>Title of the figure</a:t>
            </a:r>
            <a:endParaRPr lang="ja-JP" altLang="en-US" sz="2400" b="1"/>
          </a:p>
        </p:txBody>
      </p:sp>
    </p:spTree>
    <p:extLst>
      <p:ext uri="{BB962C8B-B14F-4D97-AF65-F5344CB8AC3E}">
        <p14:creationId xmlns:p14="http://schemas.microsoft.com/office/powerpoint/2010/main" val="7079170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3AC99-5066-9F69-7E93-A3417CBE37B3}"/>
            </a:ext>
          </a:extLst>
        </p:cNvPr>
        <p:cNvGrpSpPr/>
        <p:nvPr/>
      </p:nvGrpSpPr>
      <p:grpSpPr>
        <a:xfrm>
          <a:off x="0" y="0"/>
          <a:ext cx="0" cy="0"/>
          <a:chOff x="0" y="0"/>
          <a:chExt cx="0" cy="0"/>
        </a:xfrm>
      </p:grpSpPr>
      <p:sp>
        <p:nvSpPr>
          <p:cNvPr id="2" name="タイトル 1">
            <a:extLst>
              <a:ext uri="{FF2B5EF4-FFF2-40B4-BE49-F238E27FC236}">
                <a16:creationId xmlns:a16="http://schemas.microsoft.com/office/drawing/2014/main" id="{1D15EE84-D05A-70DC-3FFA-AC6A129426EE}"/>
              </a:ext>
            </a:extLst>
          </p:cNvPr>
          <p:cNvSpPr>
            <a:spLocks noGrp="1"/>
          </p:cNvSpPr>
          <p:nvPr>
            <p:ph type="title"/>
          </p:nvPr>
        </p:nvSpPr>
        <p:spPr/>
        <p:txBody>
          <a:bodyPr/>
          <a:lstStyle/>
          <a:p>
            <a:r>
              <a:rPr lang="en-US" altLang="ja-JP" dirty="0"/>
              <a:t>(Result 3: third subtheme</a:t>
            </a:r>
            <a:r>
              <a:rPr kumimoji="1" lang="en-US" altLang="ja-JP" dirty="0"/>
              <a:t>)  </a:t>
            </a:r>
            <a:endParaRPr kumimoji="1" lang="ja-JP" altLang="en-US"/>
          </a:p>
        </p:txBody>
      </p:sp>
      <p:sp>
        <p:nvSpPr>
          <p:cNvPr id="3" name="コンテンツ プレースホルダー 2">
            <a:extLst>
              <a:ext uri="{FF2B5EF4-FFF2-40B4-BE49-F238E27FC236}">
                <a16:creationId xmlns:a16="http://schemas.microsoft.com/office/drawing/2014/main" id="{1C7DDD32-AE28-6960-3E39-7BA5C374814F}"/>
              </a:ext>
            </a:extLst>
          </p:cNvPr>
          <p:cNvSpPr>
            <a:spLocks noGrp="1"/>
          </p:cNvSpPr>
          <p:nvPr>
            <p:ph idx="1"/>
          </p:nvPr>
        </p:nvSpPr>
        <p:spPr>
          <a:xfrm>
            <a:off x="100360" y="1028284"/>
            <a:ext cx="3960417" cy="638805"/>
          </a:xfrm>
        </p:spPr>
        <p:txBody>
          <a:bodyPr>
            <a:normAutofit/>
          </a:bodyPr>
          <a:lstStyle/>
          <a:p>
            <a:pPr marL="0" indent="0">
              <a:buNone/>
            </a:pPr>
            <a:r>
              <a:rPr kumimoji="1" lang="en-US" altLang="ja-JP" sz="2400" b="1" dirty="0"/>
              <a:t>Title of the figure</a:t>
            </a:r>
            <a:endParaRPr kumimoji="1" lang="ja-JP" altLang="en-US" sz="2400" b="1"/>
          </a:p>
        </p:txBody>
      </p:sp>
      <p:sp>
        <p:nvSpPr>
          <p:cNvPr id="5" name="正方形/長方形 4">
            <a:extLst>
              <a:ext uri="{FF2B5EF4-FFF2-40B4-BE49-F238E27FC236}">
                <a16:creationId xmlns:a16="http://schemas.microsoft.com/office/drawing/2014/main" id="{55F36CE5-2CFC-B8AA-C10B-B9F01F915620}"/>
              </a:ext>
            </a:extLst>
          </p:cNvPr>
          <p:cNvSpPr/>
          <p:nvPr/>
        </p:nvSpPr>
        <p:spPr>
          <a:xfrm>
            <a:off x="213757" y="1407265"/>
            <a:ext cx="3788227" cy="3660008"/>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ja-JP" altLang="en-US"/>
          </a:p>
        </p:txBody>
      </p:sp>
      <p:sp>
        <p:nvSpPr>
          <p:cNvPr id="7" name="テキスト ボックス 6">
            <a:extLst>
              <a:ext uri="{FF2B5EF4-FFF2-40B4-BE49-F238E27FC236}">
                <a16:creationId xmlns:a16="http://schemas.microsoft.com/office/drawing/2014/main" id="{BE8648BE-270C-C039-EFC4-6E8E57910699}"/>
              </a:ext>
            </a:extLst>
          </p:cNvPr>
          <p:cNvSpPr txBox="1"/>
          <p:nvPr/>
        </p:nvSpPr>
        <p:spPr>
          <a:xfrm>
            <a:off x="213757" y="5071763"/>
            <a:ext cx="3788227" cy="707886"/>
          </a:xfrm>
          <a:prstGeom prst="rect">
            <a:avLst/>
          </a:prstGeom>
          <a:noFill/>
        </p:spPr>
        <p:txBody>
          <a:bodyPr wrap="square" rtlCol="0">
            <a:spAutoFit/>
          </a:bodyPr>
          <a:lstStyle/>
          <a:p>
            <a:r>
              <a:rPr kumimoji="1" lang="en-US" altLang="ja-JP" sz="2000" dirty="0"/>
              <a:t>What you can say from the figure above </a:t>
            </a:r>
            <a:endParaRPr kumimoji="1" lang="ja-JP" altLang="en-US" sz="2000"/>
          </a:p>
        </p:txBody>
      </p:sp>
      <p:sp>
        <p:nvSpPr>
          <p:cNvPr id="8" name="正方形/長方形 7">
            <a:extLst>
              <a:ext uri="{FF2B5EF4-FFF2-40B4-BE49-F238E27FC236}">
                <a16:creationId xmlns:a16="http://schemas.microsoft.com/office/drawing/2014/main" id="{0CC9D329-A3CC-B1B2-3625-D95411693298}"/>
              </a:ext>
            </a:extLst>
          </p:cNvPr>
          <p:cNvSpPr/>
          <p:nvPr/>
        </p:nvSpPr>
        <p:spPr>
          <a:xfrm>
            <a:off x="4115381" y="1398682"/>
            <a:ext cx="3889170" cy="3660008"/>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dirty="0"/>
          </a:p>
        </p:txBody>
      </p:sp>
      <p:sp>
        <p:nvSpPr>
          <p:cNvPr id="9" name="テキスト ボックス 8">
            <a:extLst>
              <a:ext uri="{FF2B5EF4-FFF2-40B4-BE49-F238E27FC236}">
                <a16:creationId xmlns:a16="http://schemas.microsoft.com/office/drawing/2014/main" id="{0B78BBF8-0CDB-D3BA-7920-996E34722B99}"/>
              </a:ext>
            </a:extLst>
          </p:cNvPr>
          <p:cNvSpPr txBox="1"/>
          <p:nvPr/>
        </p:nvSpPr>
        <p:spPr>
          <a:xfrm>
            <a:off x="320634" y="5829716"/>
            <a:ext cx="11475521" cy="830997"/>
          </a:xfrm>
          <a:prstGeom prst="rect">
            <a:avLst/>
          </a:prstGeom>
          <a:noFill/>
        </p:spPr>
        <p:txBody>
          <a:bodyPr wrap="square" rtlCol="0">
            <a:spAutoFit/>
          </a:bodyPr>
          <a:lstStyle/>
          <a:p>
            <a:r>
              <a:rPr kumimoji="1" lang="en-US" altLang="ja-JP" sz="2400" dirty="0"/>
              <a:t>A short statement to explain what you know from the results above. You can modify the layout and the number of figures. Arrange the components neatly without empty spaces. </a:t>
            </a:r>
            <a:endParaRPr kumimoji="1" lang="ja-JP" altLang="en-US" sz="2400"/>
          </a:p>
        </p:txBody>
      </p:sp>
      <p:sp>
        <p:nvSpPr>
          <p:cNvPr id="11" name="スライド番号プレースホルダー 10">
            <a:extLst>
              <a:ext uri="{FF2B5EF4-FFF2-40B4-BE49-F238E27FC236}">
                <a16:creationId xmlns:a16="http://schemas.microsoft.com/office/drawing/2014/main" id="{F27354BF-1504-0102-D0A6-0C11F45ED3C0}"/>
              </a:ext>
            </a:extLst>
          </p:cNvPr>
          <p:cNvSpPr>
            <a:spLocks noGrp="1"/>
          </p:cNvSpPr>
          <p:nvPr>
            <p:ph type="sldNum" sz="quarter" idx="12"/>
          </p:nvPr>
        </p:nvSpPr>
        <p:spPr/>
        <p:txBody>
          <a:bodyPr/>
          <a:lstStyle/>
          <a:p>
            <a:fld id="{4816309D-B842-7F4B-87A1-D6D1CFBFDD62}" type="slidenum">
              <a:rPr kumimoji="1" lang="ja-JP" altLang="en-US" smtClean="0"/>
              <a:t>9</a:t>
            </a:fld>
            <a:endParaRPr kumimoji="1" lang="ja-JP" altLang="en-US"/>
          </a:p>
        </p:txBody>
      </p:sp>
      <p:sp>
        <p:nvSpPr>
          <p:cNvPr id="12" name="正方形/長方形 11">
            <a:extLst>
              <a:ext uri="{FF2B5EF4-FFF2-40B4-BE49-F238E27FC236}">
                <a16:creationId xmlns:a16="http://schemas.microsoft.com/office/drawing/2014/main" id="{B1B7774F-E5DB-6B98-7779-6497EC6B7F4A}"/>
              </a:ext>
            </a:extLst>
          </p:cNvPr>
          <p:cNvSpPr/>
          <p:nvPr/>
        </p:nvSpPr>
        <p:spPr>
          <a:xfrm>
            <a:off x="8131224" y="1398682"/>
            <a:ext cx="3889170" cy="3660008"/>
          </a:xfrm>
          <a:prstGeom prst="rect">
            <a:avLst/>
          </a:prstGeom>
          <a:solidFill>
            <a:schemeClr val="tx1">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endParaRPr kumimoji="1" lang="en-US" altLang="ja-JP" dirty="0"/>
          </a:p>
        </p:txBody>
      </p:sp>
      <p:sp>
        <p:nvSpPr>
          <p:cNvPr id="13" name="テキスト ボックス 12">
            <a:extLst>
              <a:ext uri="{FF2B5EF4-FFF2-40B4-BE49-F238E27FC236}">
                <a16:creationId xmlns:a16="http://schemas.microsoft.com/office/drawing/2014/main" id="{8753B35E-D7F8-EAFE-730E-32AF3F1809A4}"/>
              </a:ext>
            </a:extLst>
          </p:cNvPr>
          <p:cNvSpPr txBox="1"/>
          <p:nvPr/>
        </p:nvSpPr>
        <p:spPr>
          <a:xfrm>
            <a:off x="4201886" y="5071763"/>
            <a:ext cx="3788227" cy="707886"/>
          </a:xfrm>
          <a:prstGeom prst="rect">
            <a:avLst/>
          </a:prstGeom>
          <a:noFill/>
        </p:spPr>
        <p:txBody>
          <a:bodyPr wrap="square" rtlCol="0">
            <a:spAutoFit/>
          </a:bodyPr>
          <a:lstStyle/>
          <a:p>
            <a:r>
              <a:rPr lang="en-US" altLang="ja-JP" sz="2000" dirty="0"/>
              <a:t>What you can say from the figure above </a:t>
            </a:r>
            <a:endParaRPr lang="ja-JP" altLang="en-US" sz="2000"/>
          </a:p>
        </p:txBody>
      </p:sp>
      <p:sp>
        <p:nvSpPr>
          <p:cNvPr id="14" name="テキスト ボックス 13">
            <a:extLst>
              <a:ext uri="{FF2B5EF4-FFF2-40B4-BE49-F238E27FC236}">
                <a16:creationId xmlns:a16="http://schemas.microsoft.com/office/drawing/2014/main" id="{1B31CAEE-1E4A-DA54-7A97-E81D8C3B0BF8}"/>
              </a:ext>
            </a:extLst>
          </p:cNvPr>
          <p:cNvSpPr txBox="1"/>
          <p:nvPr/>
        </p:nvSpPr>
        <p:spPr>
          <a:xfrm>
            <a:off x="8232167" y="5071763"/>
            <a:ext cx="3788227" cy="707886"/>
          </a:xfrm>
          <a:prstGeom prst="rect">
            <a:avLst/>
          </a:prstGeom>
          <a:noFill/>
        </p:spPr>
        <p:txBody>
          <a:bodyPr wrap="square" rtlCol="0">
            <a:spAutoFit/>
          </a:bodyPr>
          <a:lstStyle/>
          <a:p>
            <a:r>
              <a:rPr lang="en-US" altLang="ja-JP" sz="2000" dirty="0"/>
              <a:t>What you can say from the figure above </a:t>
            </a:r>
            <a:endParaRPr lang="ja-JP" altLang="en-US" sz="2000"/>
          </a:p>
        </p:txBody>
      </p:sp>
      <p:sp>
        <p:nvSpPr>
          <p:cNvPr id="15" name="コンテンツ プレースホルダー 2">
            <a:extLst>
              <a:ext uri="{FF2B5EF4-FFF2-40B4-BE49-F238E27FC236}">
                <a16:creationId xmlns:a16="http://schemas.microsoft.com/office/drawing/2014/main" id="{C768981E-B1ED-A237-3EB1-8868A96BFF71}"/>
              </a:ext>
            </a:extLst>
          </p:cNvPr>
          <p:cNvSpPr txBox="1">
            <a:spLocks/>
          </p:cNvSpPr>
          <p:nvPr/>
        </p:nvSpPr>
        <p:spPr>
          <a:xfrm>
            <a:off x="4107470" y="1028284"/>
            <a:ext cx="3960417" cy="638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2400" b="1"/>
              <a:t>Title of the figure</a:t>
            </a:r>
            <a:endParaRPr lang="ja-JP" altLang="en-US" sz="2400" b="1"/>
          </a:p>
        </p:txBody>
      </p:sp>
      <p:sp>
        <p:nvSpPr>
          <p:cNvPr id="16" name="コンテンツ プレースホルダー 2">
            <a:extLst>
              <a:ext uri="{FF2B5EF4-FFF2-40B4-BE49-F238E27FC236}">
                <a16:creationId xmlns:a16="http://schemas.microsoft.com/office/drawing/2014/main" id="{888A4BD0-79CC-76AB-75EA-28C8F10104C3}"/>
              </a:ext>
            </a:extLst>
          </p:cNvPr>
          <p:cNvSpPr txBox="1">
            <a:spLocks/>
          </p:cNvSpPr>
          <p:nvPr/>
        </p:nvSpPr>
        <p:spPr>
          <a:xfrm>
            <a:off x="8095600" y="1028284"/>
            <a:ext cx="3960417" cy="6388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marL="0" indent="0">
              <a:buFont typeface="Arial" panose="020B0604020202020204" pitchFamily="34" charset="0"/>
              <a:buNone/>
            </a:pPr>
            <a:r>
              <a:rPr lang="en-US" altLang="ja-JP" sz="2400" b="1"/>
              <a:t>Title of the figure</a:t>
            </a:r>
            <a:endParaRPr lang="ja-JP" altLang="en-US" sz="2400" b="1"/>
          </a:p>
        </p:txBody>
      </p:sp>
    </p:spTree>
    <p:extLst>
      <p:ext uri="{BB962C8B-B14F-4D97-AF65-F5344CB8AC3E}">
        <p14:creationId xmlns:p14="http://schemas.microsoft.com/office/powerpoint/2010/main" val="2846923122"/>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游ゴシック Light"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dca88378-b099-4193-9bb0-dfd0fa1bba75}" enabled="0" method="" siteId="{dca88378-b099-4193-9bb0-dfd0fa1bba75}" removed="1"/>
</clbl:labelList>
</file>

<file path=docProps/app.xml><?xml version="1.0" encoding="utf-8"?>
<Properties xmlns="http://schemas.openxmlformats.org/officeDocument/2006/extended-properties" xmlns:vt="http://schemas.openxmlformats.org/officeDocument/2006/docPropsVTypes">
  <TotalTime>152</TotalTime>
  <Words>1545</Words>
  <Application>Microsoft Macintosh PowerPoint</Application>
  <PresentationFormat>ワイド画面</PresentationFormat>
  <Paragraphs>94</Paragraphs>
  <Slides>10</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10</vt:i4>
      </vt:variant>
    </vt:vector>
  </HeadingPairs>
  <TitlesOfParts>
    <vt:vector size="14" baseType="lpstr">
      <vt:lpstr>游ゴシック</vt:lpstr>
      <vt:lpstr>Arial</vt:lpstr>
      <vt:lpstr>Calibri</vt:lpstr>
      <vt:lpstr>Office テーマ</vt:lpstr>
      <vt:lpstr>(Title of your presentation)</vt:lpstr>
      <vt:lpstr>(Background 1: give a title to summarize this slide)  </vt:lpstr>
      <vt:lpstr>(Background 2: give a title to summarize this slide)  </vt:lpstr>
      <vt:lpstr>(Background 3: give a title to summarize this slide)  </vt:lpstr>
      <vt:lpstr>Aim</vt:lpstr>
      <vt:lpstr>Methods</vt:lpstr>
      <vt:lpstr>(Result 1: first subtheme)  </vt:lpstr>
      <vt:lpstr>(Result 2: second subtheme)  </vt:lpstr>
      <vt:lpstr>(Result 3: third subtheme)  </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of your presentation)</dc:title>
  <dc:creator>Yukari KATSURA</dc:creator>
  <cp:lastModifiedBy>KATSURA Yukari</cp:lastModifiedBy>
  <cp:revision>2</cp:revision>
  <dcterms:created xsi:type="dcterms:W3CDTF">2025-09-12T01:10:07Z</dcterms:created>
  <dcterms:modified xsi:type="dcterms:W3CDTF">2026-06-29T03:05:32Z</dcterms:modified>
</cp:coreProperties>
</file>